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3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2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3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8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93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1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9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8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2E106-047A-441D-B3DA-20E3932228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4750F-A986-443A-B040-6CF4115C0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tensi.com/2011/09/my-toastmasters-ice-breaker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The Art of Evaluations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Henry Heller</a:t>
            </a:r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10917B49-F392-4531-A31F-748B27691A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7220" y="265044"/>
            <a:ext cx="2593559" cy="22661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3128D2-03A2-4BF4-AE8F-074D3E0A32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157" y="3832129"/>
            <a:ext cx="3265509" cy="271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64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915" y="870857"/>
            <a:ext cx="631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E</a:t>
            </a:r>
          </a:p>
          <a:p>
            <a:r>
              <a:rPr lang="en-US" sz="8800" dirty="0">
                <a:solidFill>
                  <a:srgbClr val="FF0000"/>
                </a:solidFill>
              </a:rPr>
              <a:t>S</a:t>
            </a:r>
          </a:p>
          <a:p>
            <a:r>
              <a:rPr lang="en-US" sz="88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4886" y="870857"/>
            <a:ext cx="6128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ncouraging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34886" y="2068286"/>
            <a:ext cx="70974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upportive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611086" y="3514836"/>
            <a:ext cx="5965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ositive</a:t>
            </a:r>
            <a:endParaRPr lang="en-US" sz="8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39" y="120797"/>
            <a:ext cx="3390844" cy="19474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39" y="1911447"/>
            <a:ext cx="1769090" cy="17602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543" y="3792263"/>
            <a:ext cx="2852057" cy="325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9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773" y="155864"/>
            <a:ext cx="117209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</a:t>
            </a:r>
            <a:r>
              <a:rPr lang="en-US" sz="5400" b="1" dirty="0"/>
              <a:t>upportive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P</a:t>
            </a:r>
            <a:r>
              <a:rPr lang="en-US" sz="5400" b="1" dirty="0"/>
              <a:t>ositive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E</a:t>
            </a:r>
            <a:r>
              <a:rPr lang="en-US" sz="5400" b="1" dirty="0"/>
              <a:t>nlightening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C</a:t>
            </a:r>
            <a:r>
              <a:rPr lang="en-US" sz="5400" b="1" dirty="0"/>
              <a:t>onsiderate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I</a:t>
            </a:r>
            <a:r>
              <a:rPr lang="en-US" sz="5400" b="1" dirty="0"/>
              <a:t>nformative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A</a:t>
            </a:r>
            <a:r>
              <a:rPr lang="en-US" sz="5400" b="1" dirty="0"/>
              <a:t>uthentic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L</a:t>
            </a:r>
            <a:r>
              <a:rPr lang="en-US" sz="5400" b="1" dirty="0"/>
              <a:t>ogical</a:t>
            </a:r>
          </a:p>
        </p:txBody>
      </p:sp>
    </p:spTree>
    <p:extLst>
      <p:ext uri="{BB962C8B-B14F-4D97-AF65-F5344CB8AC3E}">
        <p14:creationId xmlns:p14="http://schemas.microsoft.com/office/powerpoint/2010/main" val="142578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431" y="155864"/>
            <a:ext cx="1172094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 </a:t>
            </a:r>
            <a:endParaRPr lang="en-US" sz="5400" b="1" dirty="0"/>
          </a:p>
          <a:p>
            <a:r>
              <a:rPr lang="en-US" sz="5400" b="1" dirty="0">
                <a:solidFill>
                  <a:srgbClr val="FF0000"/>
                </a:solidFill>
              </a:rPr>
              <a:t>	P</a:t>
            </a:r>
            <a:endParaRPr lang="en-US" sz="5400" b="1" dirty="0"/>
          </a:p>
          <a:p>
            <a:r>
              <a:rPr lang="en-US" sz="5400" b="1" dirty="0">
                <a:solidFill>
                  <a:srgbClr val="FF0000"/>
                </a:solidFill>
              </a:rPr>
              <a:t>		E</a:t>
            </a:r>
            <a:endParaRPr lang="en-US" sz="5400" b="1" dirty="0"/>
          </a:p>
          <a:p>
            <a:r>
              <a:rPr lang="en-US" sz="5400" b="1" dirty="0">
                <a:solidFill>
                  <a:srgbClr val="FF0000"/>
                </a:solidFill>
              </a:rPr>
              <a:t>			C	</a:t>
            </a:r>
            <a:endParaRPr lang="en-US" sz="5400" b="1" dirty="0"/>
          </a:p>
          <a:p>
            <a:r>
              <a:rPr lang="en-US" sz="5400" b="1" dirty="0">
                <a:solidFill>
                  <a:srgbClr val="FF0000"/>
                </a:solidFill>
              </a:rPr>
              <a:t>				I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					A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						L</a:t>
            </a:r>
            <a:endParaRPr lang="en-US" sz="5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5864"/>
            <a:ext cx="4223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upportive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621971" y="990600"/>
            <a:ext cx="2906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ositive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471057" y="1774371"/>
            <a:ext cx="3873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nlightening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3472543" y="2609107"/>
            <a:ext cx="5118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onciderate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125685" y="3400299"/>
            <a:ext cx="4147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nformative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268686" y="4227614"/>
            <a:ext cx="4082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uthentic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7771" y="5026227"/>
            <a:ext cx="3967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/>
              <a:t>ogical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3469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1990"/>
            <a:ext cx="6068291" cy="59228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8291" y="1381991"/>
            <a:ext cx="5985162" cy="5476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082" y="228600"/>
            <a:ext cx="119183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Cookie Method          Weave Method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" y="1454727"/>
            <a:ext cx="227561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Excellent way of learning evaluation techniques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1454727"/>
            <a:ext cx="588125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FFFF00"/>
                </a:solidFill>
              </a:rPr>
              <a:t>Commonly uses by experienced </a:t>
            </a:r>
            <a:r>
              <a:rPr lang="en-US" sz="3600" b="1" dirty="0">
                <a:solidFill>
                  <a:srgbClr val="FFFF00"/>
                </a:solidFill>
              </a:rPr>
              <a:t>evaluators as it gives you more flexibility to bounce back and forth </a:t>
            </a:r>
          </a:p>
        </p:txBody>
      </p:sp>
    </p:spTree>
    <p:extLst>
      <p:ext uri="{BB962C8B-B14F-4D97-AF65-F5344CB8AC3E}">
        <p14:creationId xmlns:p14="http://schemas.microsoft.com/office/powerpoint/2010/main" val="427463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915" y="870857"/>
            <a:ext cx="6313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E</a:t>
            </a:r>
          </a:p>
          <a:p>
            <a:r>
              <a:rPr lang="en-US" sz="8800" dirty="0">
                <a:solidFill>
                  <a:srgbClr val="FF0000"/>
                </a:solidFill>
              </a:rPr>
              <a:t>S</a:t>
            </a:r>
          </a:p>
          <a:p>
            <a:r>
              <a:rPr lang="en-US" sz="8800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4886" y="870857"/>
            <a:ext cx="61286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ncouraging</a:t>
            </a:r>
            <a:endParaRPr lang="en-US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1534886" y="2068286"/>
            <a:ext cx="70974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upportive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1611086" y="3514836"/>
            <a:ext cx="5965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/>
              <a:t>ositive</a:t>
            </a:r>
            <a:endParaRPr lang="en-US" sz="8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39" y="312206"/>
            <a:ext cx="3390844" cy="19474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39" y="2187353"/>
            <a:ext cx="2607290" cy="17602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743" y="4108057"/>
            <a:ext cx="2852057" cy="258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845" y="477981"/>
            <a:ext cx="109000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E</a:t>
            </a:r>
            <a:r>
              <a:rPr lang="en-US" sz="6000" dirty="0"/>
              <a:t>ncouraging</a:t>
            </a:r>
          </a:p>
          <a:p>
            <a:r>
              <a:rPr lang="en-US" sz="4000" dirty="0"/>
              <a:t>	* Always make your comments encouraging, 		with the emphasis on the strong points</a:t>
            </a:r>
          </a:p>
          <a:p>
            <a:r>
              <a:rPr lang="en-US" sz="4000" dirty="0"/>
              <a:t>	*  Compliment what you felt were the good</a:t>
            </a:r>
          </a:p>
          <a:p>
            <a:r>
              <a:rPr lang="en-US" sz="4000" dirty="0"/>
              <a:t>		points of the speech…</a:t>
            </a:r>
            <a:r>
              <a:rPr lang="en-US" sz="4000" b="1" dirty="0">
                <a:solidFill>
                  <a:srgbClr val="FF0000"/>
                </a:solidFill>
              </a:rPr>
              <a:t>without repeating 		</a:t>
            </a:r>
            <a:r>
              <a:rPr lang="en-US" sz="4000" b="1">
                <a:solidFill>
                  <a:srgbClr val="FF0000"/>
                </a:solidFill>
              </a:rPr>
              <a:t>the speech!</a:t>
            </a:r>
            <a:endParaRPr lang="en-US" sz="4000" b="1" dirty="0">
              <a:solidFill>
                <a:srgbClr val="FF0000"/>
              </a:solidFill>
            </a:endParaRPr>
          </a:p>
          <a:p>
            <a:r>
              <a:rPr lang="en-US" sz="4000" dirty="0"/>
              <a:t>	*  Leave the speaker feeling good about 			the job they did delivering the speech.</a:t>
            </a:r>
          </a:p>
        </p:txBody>
      </p:sp>
    </p:spTree>
    <p:extLst>
      <p:ext uri="{BB962C8B-B14F-4D97-AF65-F5344CB8AC3E}">
        <p14:creationId xmlns:p14="http://schemas.microsoft.com/office/powerpoint/2010/main" val="24542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845" y="477981"/>
            <a:ext cx="1090006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S</a:t>
            </a:r>
            <a:r>
              <a:rPr lang="en-US" sz="8800" dirty="0"/>
              <a:t>upportive</a:t>
            </a:r>
            <a:endParaRPr lang="en-US" sz="6000" dirty="0"/>
          </a:p>
          <a:p>
            <a:r>
              <a:rPr lang="en-US" sz="4000" dirty="0"/>
              <a:t>	* Evaluate to the level of the speaker!</a:t>
            </a:r>
          </a:p>
          <a:p>
            <a:r>
              <a:rPr lang="en-US" sz="4000" dirty="0"/>
              <a:t>		Don’t evaluate an Ice Breaker as you would 		an experienced speaker</a:t>
            </a:r>
          </a:p>
          <a:p>
            <a:r>
              <a:rPr lang="en-US" sz="4000" dirty="0"/>
              <a:t>	*Use supportive words when giving feedback,</a:t>
            </a:r>
          </a:p>
          <a:p>
            <a:r>
              <a:rPr lang="en-US" sz="4000" dirty="0"/>
              <a:t>		“I suggest”, “Perhaps saying it this way”,</a:t>
            </a:r>
          </a:p>
          <a:p>
            <a:r>
              <a:rPr lang="en-US" sz="4000" dirty="0"/>
              <a:t>		“You might want to try”</a:t>
            </a:r>
          </a:p>
          <a:p>
            <a:r>
              <a:rPr lang="en-US" sz="4000" dirty="0"/>
              <a:t>	*Refrain from using discouraging or negative 		words like; bad, poor or wrong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8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845" y="477981"/>
            <a:ext cx="1090006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P</a:t>
            </a:r>
            <a:r>
              <a:rPr lang="en-US" sz="8800" dirty="0"/>
              <a:t>ositive</a:t>
            </a:r>
            <a:endParaRPr lang="en-US" sz="6000" dirty="0"/>
          </a:p>
          <a:p>
            <a:r>
              <a:rPr lang="en-US" sz="4000" dirty="0"/>
              <a:t>	* Make your remarks complimentary, 				positive and reassuring</a:t>
            </a:r>
          </a:p>
          <a:p>
            <a:r>
              <a:rPr lang="en-US" sz="4000" dirty="0"/>
              <a:t>	*When pointing out areas of improvement, do 		so in a kind gentle manner  </a:t>
            </a:r>
          </a:p>
          <a:p>
            <a:r>
              <a:rPr lang="en-US" sz="4000" dirty="0"/>
              <a:t>	*Let the speaker know they did a good job and 		you are eager to hear them speak again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4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36" y="103910"/>
            <a:ext cx="12022282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6 Tips for an Evaluation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/>
              <a:t>Meet with the speaker prior to the presentation</a:t>
            </a:r>
          </a:p>
          <a:p>
            <a:pPr marL="742950" indent="-742950">
              <a:buAutoNum type="arabicPeriod"/>
            </a:pPr>
            <a:r>
              <a:rPr lang="en-US" sz="4400" dirty="0"/>
              <a:t>Find out the objectives of the project</a:t>
            </a:r>
          </a:p>
          <a:p>
            <a:pPr marL="742950" indent="-742950">
              <a:buAutoNum type="arabicPeriod"/>
            </a:pPr>
            <a:r>
              <a:rPr lang="en-US" sz="4400" dirty="0"/>
              <a:t>Ask the speaker if there is anything in particular they want you to focus on during the speech</a:t>
            </a:r>
          </a:p>
          <a:p>
            <a:pPr marL="742950" indent="-742950">
              <a:buAutoNum type="arabicPeriod"/>
            </a:pPr>
            <a:r>
              <a:rPr lang="en-US" sz="4400" dirty="0"/>
              <a:t>Evaluate to the level of the speaker</a:t>
            </a:r>
          </a:p>
          <a:p>
            <a:r>
              <a:rPr lang="en-US" sz="4400" dirty="0"/>
              <a:t>5.   Never whitewash an evaluation</a:t>
            </a:r>
          </a:p>
          <a:p>
            <a:r>
              <a:rPr lang="en-US" sz="4400" dirty="0"/>
              <a:t>6.   Be kind, be truthful and be encouraging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64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338</Words>
  <Application>Microsoft Office PowerPoint</Application>
  <PresentationFormat>Widescreen</PresentationFormat>
  <Paragraphs>62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Art of Evaluations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Heller</dc:creator>
  <cp:lastModifiedBy>Joycelyn Persichilli</cp:lastModifiedBy>
  <cp:revision>28</cp:revision>
  <dcterms:created xsi:type="dcterms:W3CDTF">2018-03-10T19:19:17Z</dcterms:created>
  <dcterms:modified xsi:type="dcterms:W3CDTF">2021-08-24T22:08:37Z</dcterms:modified>
</cp:coreProperties>
</file>