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1" r:id="rId2"/>
  </p:sldMasterIdLst>
  <p:notesMasterIdLst>
    <p:notesMasterId r:id="rId19"/>
  </p:notesMasterIdLst>
  <p:sldIdLst>
    <p:sldId id="256" r:id="rId3"/>
    <p:sldId id="295" r:id="rId4"/>
    <p:sldId id="283" r:id="rId5"/>
    <p:sldId id="294" r:id="rId6"/>
    <p:sldId id="296" r:id="rId7"/>
    <p:sldId id="287" r:id="rId8"/>
    <p:sldId id="291" r:id="rId9"/>
    <p:sldId id="285" r:id="rId10"/>
    <p:sldId id="286" r:id="rId11"/>
    <p:sldId id="292" r:id="rId12"/>
    <p:sldId id="288" r:id="rId13"/>
    <p:sldId id="289" r:id="rId14"/>
    <p:sldId id="293" r:id="rId15"/>
    <p:sldId id="298" r:id="rId16"/>
    <p:sldId id="297" r:id="rId17"/>
    <p:sldId id="290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61"/>
    <a:srgbClr val="004165"/>
    <a:srgbClr val="0B5879"/>
    <a:srgbClr val="497593"/>
    <a:srgbClr val="7B98B2"/>
    <a:srgbClr val="B3C3D3"/>
    <a:srgbClr val="772432"/>
    <a:srgbClr val="571D29"/>
    <a:srgbClr val="FEEE9F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22"/>
    <p:restoredTop sz="96327"/>
  </p:normalViewPr>
  <p:slideViewPr>
    <p:cSldViewPr snapToGrid="0" snapToObjects="1">
      <p:cViewPr varScale="1">
        <p:scale>
          <a:sx n="80" d="100"/>
          <a:sy n="80" d="100"/>
        </p:scale>
        <p:origin x="848" y="44"/>
      </p:cViewPr>
      <p:guideLst/>
    </p:cSldViewPr>
  </p:slideViewPr>
  <p:outlineViewPr>
    <p:cViewPr>
      <p:scale>
        <a:sx n="75" d="100"/>
        <a:sy n="75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ACEEB-96A6-BE4B-AD4A-D8B0035CB14C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47FC4-CAF1-6741-875A-C83F3721E6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70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3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20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36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43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47FC4-CAF1-6741-875A-C83F3721E6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20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00400"/>
            <a:ext cx="6858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5570"/>
            <a:ext cx="6858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066800" y="2743200"/>
            <a:ext cx="701040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oastmasters International">
            <a:extLst>
              <a:ext uri="{FF2B5EF4-FFF2-40B4-BE49-F238E27FC236}">
                <a16:creationId xmlns:a16="http://schemas.microsoft.com/office/drawing/2014/main" id="{C494A6F7-4469-E346-9A15-0B03CF263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0715" y="1830810"/>
            <a:ext cx="2782570" cy="4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0380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649224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1"/>
            <a:ext cx="4123707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0403F9B-2509-B349-8F7B-B7A269B84D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494206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0"/>
            <a:ext cx="4123707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1A32ABD0-551C-8047-9A8B-46EC083AD1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3175783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1658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0"/>
            <a:ext cx="4123707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317" y="419100"/>
            <a:ext cx="4121658" cy="544830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71642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8DCE7488-AC56-214B-8402-0373CFC92E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D984B6F2-BD5B-6C47-8C0D-EB720C0B8052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B54CCAB-F9FC-3140-89B0-FAD680582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12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D36E625B-E8A5-F64D-B280-FF6E4EB345D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5" name="Picture 14" descr="Toastmasters International">
            <a:extLst>
              <a:ext uri="{FF2B5EF4-FFF2-40B4-BE49-F238E27FC236}">
                <a16:creationId xmlns:a16="http://schemas.microsoft.com/office/drawing/2014/main" id="{B709A71D-E86F-3841-848D-B1084F157369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8405AB4-43EA-5745-9810-C23CA8DD83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0928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1658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3892" y="419100"/>
            <a:ext cx="4121658" cy="54483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3" name="Picture 12" descr="Toastmasters International">
            <a:extLst>
              <a:ext uri="{FF2B5EF4-FFF2-40B4-BE49-F238E27FC236}">
                <a16:creationId xmlns:a16="http://schemas.microsoft.com/office/drawing/2014/main" id="{2CE55389-7C77-904D-A8D8-BC45361CE72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0356D9C-1223-8F44-BF69-9A7A011BFC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01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9144000" cy="508406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29875B-36BA-7147-91A7-92751BF38026}"/>
              </a:ext>
            </a:extLst>
          </p:cNvPr>
          <p:cNvSpPr/>
          <p:nvPr userDrawn="1"/>
        </p:nvSpPr>
        <p:spPr>
          <a:xfrm>
            <a:off x="0" y="-1"/>
            <a:ext cx="9144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5302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9144000" cy="5715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6B948D-23E4-3F42-B765-2AA919B9E9C5}"/>
              </a:ext>
            </a:extLst>
          </p:cNvPr>
          <p:cNvSpPr/>
          <p:nvPr userDrawn="1"/>
        </p:nvSpPr>
        <p:spPr>
          <a:xfrm>
            <a:off x="0" y="-1"/>
            <a:ext cx="9144000" cy="1143001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61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w to use col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363548" cy="1143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How to use Colors on Charts/Tables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A3057B3-0FA6-1247-A5B1-98999B22F4C8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81AD1C-9BAD-504D-A94E-B572CF6BB330}"/>
              </a:ext>
            </a:extLst>
          </p:cNvPr>
          <p:cNvGrpSpPr/>
          <p:nvPr userDrawn="1"/>
        </p:nvGrpSpPr>
        <p:grpSpPr>
          <a:xfrm>
            <a:off x="5228969" y="785113"/>
            <a:ext cx="3255380" cy="868101"/>
            <a:chOff x="382104" y="3327719"/>
            <a:chExt cx="4340506" cy="86810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4C0F28-DFB4-FB48-B1BA-69CBD0ECB0DE}"/>
                </a:ext>
              </a:extLst>
            </p:cNvPr>
            <p:cNvSpPr/>
            <p:nvPr userDrawn="1"/>
          </p:nvSpPr>
          <p:spPr>
            <a:xfrm>
              <a:off x="382105" y="3327719"/>
              <a:ext cx="868101" cy="86810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C55AFF-0CD7-6E47-9CE6-AD24C7E762D1}"/>
                </a:ext>
              </a:extLst>
            </p:cNvPr>
            <p:cNvSpPr/>
            <p:nvPr userDrawn="1"/>
          </p:nvSpPr>
          <p:spPr>
            <a:xfrm>
              <a:off x="1250206" y="3327719"/>
              <a:ext cx="868101" cy="86810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F0F4FD-D576-DB44-882A-074F220CF31B}"/>
                </a:ext>
              </a:extLst>
            </p:cNvPr>
            <p:cNvSpPr/>
            <p:nvPr userDrawn="1"/>
          </p:nvSpPr>
          <p:spPr>
            <a:xfrm>
              <a:off x="2118307" y="3327719"/>
              <a:ext cx="868101" cy="86810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F15AC36-03F4-7F46-B01D-5A11BD0A6A94}"/>
                </a:ext>
              </a:extLst>
            </p:cNvPr>
            <p:cNvSpPr/>
            <p:nvPr userDrawn="1"/>
          </p:nvSpPr>
          <p:spPr>
            <a:xfrm>
              <a:off x="2986408" y="3327719"/>
              <a:ext cx="868101" cy="86810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6527A42-9DFA-1A41-9DD3-25755BEA8387}"/>
                </a:ext>
              </a:extLst>
            </p:cNvPr>
            <p:cNvSpPr/>
            <p:nvPr userDrawn="1"/>
          </p:nvSpPr>
          <p:spPr>
            <a:xfrm>
              <a:off x="3854509" y="3327719"/>
              <a:ext cx="868101" cy="868101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F82D3875-578C-9849-9094-D12B6FE410F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2104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21" name="Title 1">
              <a:extLst>
                <a:ext uri="{FF2B5EF4-FFF2-40B4-BE49-F238E27FC236}">
                  <a16:creationId xmlns:a16="http://schemas.microsoft.com/office/drawing/2014/main" id="{C6DB5269-9F92-124F-9EFB-0B5E49CFC12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2502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22" name="Title 1">
              <a:extLst>
                <a:ext uri="{FF2B5EF4-FFF2-40B4-BE49-F238E27FC236}">
                  <a16:creationId xmlns:a16="http://schemas.microsoft.com/office/drawing/2014/main" id="{3DF9AC09-C32F-7848-A0E3-9D5E9CA98006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106732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3" name="Title 1">
              <a:extLst>
                <a:ext uri="{FF2B5EF4-FFF2-40B4-BE49-F238E27FC236}">
                  <a16:creationId xmlns:a16="http://schemas.microsoft.com/office/drawing/2014/main" id="{FCFA7C4A-3612-C345-A189-543B61F29B61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297483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342C6220-558E-134C-ADB9-621C3F5FC88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3854509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9D9239-BCD2-0A4E-8663-64AA8D579F28}"/>
              </a:ext>
            </a:extLst>
          </p:cNvPr>
          <p:cNvSpPr txBox="1"/>
          <p:nvPr userDrawn="1"/>
        </p:nvSpPr>
        <p:spPr>
          <a:xfrm>
            <a:off x="4787758" y="3097411"/>
            <a:ext cx="4147792" cy="2654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Minimum font size - </a:t>
            </a:r>
            <a:r>
              <a:rPr lang="en-US" sz="1800" b="1" dirty="0"/>
              <a:t>18pt</a:t>
            </a:r>
            <a:r>
              <a:rPr lang="en-US" sz="1800" b="0" dirty="0"/>
              <a:t>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Font weight - </a:t>
            </a:r>
            <a:r>
              <a:rPr lang="en-US" sz="1800" b="1" dirty="0"/>
              <a:t>Bold </a:t>
            </a:r>
            <a:r>
              <a:rPr lang="en-US" sz="1800" b="0" dirty="0"/>
              <a:t>(when used on background colors, for best accessibility).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Dark Gray </a:t>
            </a:r>
            <a:r>
              <a:rPr lang="en-US" sz="1800" b="1" i="0" dirty="0">
                <a:latin typeface="Arial" panose="020B0604020202020204" pitchFamily="34" charset="0"/>
                <a:cs typeface="Arial" panose="020B0604020202020204" pitchFamily="34" charset="0"/>
              </a:rPr>
              <a:t>#333333 </a:t>
            </a:r>
            <a:r>
              <a:rPr lang="en-US" sz="1800" b="0" dirty="0"/>
              <a:t>Text color on Accent 1 and Accent 2. </a:t>
            </a:r>
          </a:p>
          <a:p>
            <a:pPr marL="214313" indent="-214313">
              <a:lnSpc>
                <a:spcPct val="100000"/>
              </a:lnSpc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800" b="0" dirty="0"/>
              <a:t>Use the White </a:t>
            </a:r>
            <a:r>
              <a:rPr lang="en-US" sz="1800" b="1" dirty="0"/>
              <a:t>#FFFFFF </a:t>
            </a:r>
            <a:r>
              <a:rPr lang="en-US" sz="1800" b="0" dirty="0"/>
              <a:t>Text color </a:t>
            </a:r>
            <a:br>
              <a:rPr lang="en-US" sz="1800" b="0" dirty="0"/>
            </a:br>
            <a:r>
              <a:rPr lang="en-US" sz="1800" b="0" dirty="0"/>
              <a:t>on Accent 3, Accent 4, and Accent 5.</a:t>
            </a:r>
          </a:p>
        </p:txBody>
      </p:sp>
      <p:pic>
        <p:nvPicPr>
          <p:cNvPr id="36" name="Picture 35" descr="Toastmasters International">
            <a:extLst>
              <a:ext uri="{FF2B5EF4-FFF2-40B4-BE49-F238E27FC236}">
                <a16:creationId xmlns:a16="http://schemas.microsoft.com/office/drawing/2014/main" id="{8BF72C14-AE7D-DC4A-864E-D7EBA7E53E68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2EA27E51-0793-E544-8591-FBA57276E10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83089892-FC3F-DE4B-905F-F865C80D4D77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marL="0" marR="0" lvl="0" indent="0" algn="l" defTabSz="685800" rtl="0" eaLnBrk="1" fontAlgn="auto" latinLnBrk="0" hangingPunct="1">
              <a:lnSpc>
                <a:spcPct val="11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0" dirty="0"/>
              <a:t>When utilizing a chart, make sure there is enough color contrast between the text and the background color. Review the example on the next slide.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7C4E626-BB8B-6348-B61F-686CC93DCCCC}"/>
              </a:ext>
            </a:extLst>
          </p:cNvPr>
          <p:cNvGrpSpPr/>
          <p:nvPr userDrawn="1"/>
        </p:nvGrpSpPr>
        <p:grpSpPr>
          <a:xfrm>
            <a:off x="5228969" y="1900357"/>
            <a:ext cx="3255264" cy="868101"/>
            <a:chOff x="6794478" y="3327719"/>
            <a:chExt cx="4340506" cy="868101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0BA68D4-AE5B-8C4A-BF38-7CF918AA2656}"/>
                </a:ext>
              </a:extLst>
            </p:cNvPr>
            <p:cNvSpPr/>
            <p:nvPr userDrawn="1"/>
          </p:nvSpPr>
          <p:spPr>
            <a:xfrm>
              <a:off x="6794479" y="3327719"/>
              <a:ext cx="868101" cy="868101"/>
            </a:xfrm>
            <a:prstGeom prst="rect">
              <a:avLst/>
            </a:prstGeom>
            <a:solidFill>
              <a:srgbClr val="DB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0C364BB-680C-6240-8CA0-D2553DA18F14}"/>
                </a:ext>
              </a:extLst>
            </p:cNvPr>
            <p:cNvSpPr/>
            <p:nvPr userDrawn="1"/>
          </p:nvSpPr>
          <p:spPr>
            <a:xfrm>
              <a:off x="7662580" y="3327719"/>
              <a:ext cx="868101" cy="868101"/>
            </a:xfrm>
            <a:prstGeom prst="rect">
              <a:avLst/>
            </a:prstGeom>
            <a:solidFill>
              <a:srgbClr val="C08D8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A347933-437F-A14E-AC39-0FB26BE82589}"/>
                </a:ext>
              </a:extLst>
            </p:cNvPr>
            <p:cNvSpPr/>
            <p:nvPr userDrawn="1"/>
          </p:nvSpPr>
          <p:spPr>
            <a:xfrm>
              <a:off x="8530681" y="3327719"/>
              <a:ext cx="868101" cy="868101"/>
            </a:xfrm>
            <a:prstGeom prst="rect">
              <a:avLst/>
            </a:prstGeom>
            <a:solidFill>
              <a:srgbClr val="A662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762A448-4595-7D4F-B69B-9AF39DB63FA1}"/>
                </a:ext>
              </a:extLst>
            </p:cNvPr>
            <p:cNvSpPr/>
            <p:nvPr userDrawn="1"/>
          </p:nvSpPr>
          <p:spPr>
            <a:xfrm>
              <a:off x="9398782" y="3327719"/>
              <a:ext cx="868101" cy="868101"/>
            </a:xfrm>
            <a:prstGeom prst="rect">
              <a:avLst/>
            </a:prstGeom>
            <a:solidFill>
              <a:srgbClr val="8D3B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286116F-D63B-F642-8669-03431C9160A6}"/>
                </a:ext>
              </a:extLst>
            </p:cNvPr>
            <p:cNvSpPr/>
            <p:nvPr userDrawn="1"/>
          </p:nvSpPr>
          <p:spPr>
            <a:xfrm>
              <a:off x="10266883" y="3327719"/>
              <a:ext cx="868101" cy="868101"/>
            </a:xfrm>
            <a:prstGeom prst="rect">
              <a:avLst/>
            </a:prstGeom>
            <a:solidFill>
              <a:srgbClr val="772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itle 1">
              <a:extLst>
                <a:ext uri="{FF2B5EF4-FFF2-40B4-BE49-F238E27FC236}">
                  <a16:creationId xmlns:a16="http://schemas.microsoft.com/office/drawing/2014/main" id="{F5728252-E5B7-3041-8C08-82EB643192E9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6794478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1</a:t>
              </a:r>
            </a:p>
          </p:txBody>
        </p: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664024AC-718D-F549-8AE2-699DDB6F868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7662580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/>
                <a:t>2</a:t>
              </a:r>
            </a:p>
          </p:txBody>
        </p:sp>
        <p:sp>
          <p:nvSpPr>
            <p:cNvPr id="58" name="Title 1">
              <a:extLst>
                <a:ext uri="{FF2B5EF4-FFF2-40B4-BE49-F238E27FC236}">
                  <a16:creationId xmlns:a16="http://schemas.microsoft.com/office/drawing/2014/main" id="{01015F97-DA01-E541-BB59-426C36A1613B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8519106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59" name="Title 1">
              <a:extLst>
                <a:ext uri="{FF2B5EF4-FFF2-40B4-BE49-F238E27FC236}">
                  <a16:creationId xmlns:a16="http://schemas.microsoft.com/office/drawing/2014/main" id="{8C2BEE27-FBCB-E64B-9D9A-E9FA1942009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9387207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60" name="Title 1">
              <a:extLst>
                <a:ext uri="{FF2B5EF4-FFF2-40B4-BE49-F238E27FC236}">
                  <a16:creationId xmlns:a16="http://schemas.microsoft.com/office/drawing/2014/main" id="{BDEC0F33-BDB9-FA40-BC6C-1DE0B079BCAF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266883" y="3415147"/>
              <a:ext cx="868101" cy="68229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sz="3600" b="1" kern="1200">
                  <a:solidFill>
                    <a:srgbClr val="333333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0639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A48444-4B07-B044-ACC3-CF2ABB51A949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200400"/>
            <a:ext cx="6858000" cy="7315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195570"/>
            <a:ext cx="6858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D89A3AF-4EDC-4043-804E-E87D504FBF6B}"/>
              </a:ext>
            </a:extLst>
          </p:cNvPr>
          <p:cNvCxnSpPr/>
          <p:nvPr userDrawn="1"/>
        </p:nvCxnSpPr>
        <p:spPr>
          <a:xfrm>
            <a:off x="1066800" y="2743200"/>
            <a:ext cx="7010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D653AE7-8FAF-5843-8098-5741B2400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84060" y="1830811"/>
            <a:ext cx="2775881" cy="42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1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E2BD-0C58-E64B-AB95-36840E71CE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006867"/>
            <a:ext cx="6858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E65A1A-B737-B943-8F8E-C68DC1ACD7A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358503"/>
            <a:ext cx="6858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2F0269-F024-D749-ADD6-30FCAA36B3A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308B39C-174F-EF45-985E-CC5DE69A33EE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27BCF0-7BC9-FC4A-A00C-B7A2A9EF5227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 descr="Toastmasters International">
            <a:extLst>
              <a:ext uri="{FF2B5EF4-FFF2-40B4-BE49-F238E27FC236}">
                <a16:creationId xmlns:a16="http://schemas.microsoft.com/office/drawing/2014/main" id="{12FB5AA5-B53D-B449-A680-015427A66CA4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13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ac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FA328B8-6E37-7446-9BC7-6180D95BFCB3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C2420E5-B19B-524A-8BC9-508D147EF32B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2571DF-71AA-4440-B3A3-E8860BAC22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31CCC52-C97D-9147-B3F2-F76FA1B2588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43000" y="1006867"/>
            <a:ext cx="6858000" cy="208456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/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Section title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7752C60-69DE-9842-A9F7-1CA8388F22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43000" y="3358503"/>
            <a:ext cx="6858000" cy="914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6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Section subtitle</a:t>
            </a:r>
          </a:p>
        </p:txBody>
      </p:sp>
    </p:spTree>
    <p:extLst>
      <p:ext uri="{BB962C8B-B14F-4D97-AF65-F5344CB8AC3E}">
        <p14:creationId xmlns:p14="http://schemas.microsoft.com/office/powerpoint/2010/main" val="2555325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8450" y="1520042"/>
            <a:ext cx="8735525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6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08451" y="1535081"/>
            <a:ext cx="4231386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06451" y="1535081"/>
            <a:ext cx="42291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08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8451" y="1222717"/>
            <a:ext cx="423138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8451" y="2046629"/>
            <a:ext cx="4231386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12589" y="1222717"/>
            <a:ext cx="423138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12589" y="2046629"/>
            <a:ext cx="4231386" cy="38207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670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81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41311304-9C98-8B49-B434-134184A09B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00" y="2005584"/>
            <a:ext cx="24003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0320AC0-0FC1-8C47-8026-8DEF53359BF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850" y="2011680"/>
            <a:ext cx="2400300" cy="3136392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ln>
                  <a:noFill/>
                </a:ln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B3F4821-83A2-084E-87B9-80099BFD85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981201"/>
            <a:ext cx="2400300" cy="3140075"/>
          </a:xfrm>
          <a:prstGeom prst="roundRect">
            <a:avLst>
              <a:gd name="adj" fmla="val 942"/>
            </a:avLst>
          </a:prstGeom>
          <a:noFill/>
          <a:ln>
            <a:solidFill>
              <a:schemeClr val="tx2"/>
            </a:solidFill>
          </a:ln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AD38DF34-14F9-5F41-8070-1BD3DEF20C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362200"/>
            <a:ext cx="2057400" cy="3048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D5DF8844-5287-1E4A-BF7D-DE2C1E03B2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7950" y="2362200"/>
            <a:ext cx="2057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73E7AE11-2C77-954A-BEF0-800001182D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3300" y="2362200"/>
            <a:ext cx="2057400" cy="30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856762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B08850D-4BB6-9B4A-BD38-F67B372135E5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2" name="Picture Placeholder 14">
            <a:extLst>
              <a:ext uri="{FF2B5EF4-FFF2-40B4-BE49-F238E27FC236}">
                <a16:creationId xmlns:a16="http://schemas.microsoft.com/office/drawing/2014/main" id="{FEFAAFB2-F085-7C45-83CA-83440B43306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38144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5B2C76A9-8A29-1749-877C-EB0951145D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8144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6E1DDEA7-4636-4B44-A778-339D624AE45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61588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7C3B7E9B-5A32-3946-B082-6F9840B8FBFA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31887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05E9A03-A7A7-B146-AEDC-7002E190CAC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87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A27905D-FDD1-A047-991C-F38E6608915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5331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0" name="Picture Placeholder 14">
            <a:extLst>
              <a:ext uri="{FF2B5EF4-FFF2-40B4-BE49-F238E27FC236}">
                <a16:creationId xmlns:a16="http://schemas.microsoft.com/office/drawing/2014/main" id="{BBE3524F-1768-544A-A0EE-1D48EF57EDC6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46327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1" name="Text Placeholder 5">
            <a:extLst>
              <a:ext uri="{FF2B5EF4-FFF2-40B4-BE49-F238E27FC236}">
                <a16:creationId xmlns:a16="http://schemas.microsoft.com/office/drawing/2014/main" id="{557EF7F8-61F7-EC4A-A4D5-6E4FF0955A6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46327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chemeClr val="accent4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D642BA01-C144-4E4E-83D8-A7F03B7E5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9771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117541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93BB70D1-0EB6-DD49-8FD2-223012A14359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34E530-1F84-824F-A028-D69E97EA42DE}"/>
              </a:ext>
            </a:extLst>
          </p:cNvPr>
          <p:cNvSpPr/>
          <p:nvPr userDrawn="1"/>
        </p:nvSpPr>
        <p:spPr>
          <a:xfrm>
            <a:off x="-1" y="6212926"/>
            <a:ext cx="9144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F8A999C-0087-BC45-BE3A-07CB596C38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C6560A38-A704-1643-95E2-903AED7EF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290A785-D26A-7E4C-86A1-21F3791B8D40}"/>
              </a:ext>
            </a:extLst>
          </p:cNvPr>
          <p:cNvSpPr/>
          <p:nvPr userDrawn="1"/>
        </p:nvSpPr>
        <p:spPr>
          <a:xfrm>
            <a:off x="2656068" y="1066800"/>
            <a:ext cx="5293237" cy="4273994"/>
          </a:xfrm>
          <a:prstGeom prst="roundRect">
            <a:avLst>
              <a:gd name="adj" fmla="val 0"/>
            </a:avLst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DC2BD87-F8DD-AB4C-9DF5-6C08C071ED14}"/>
              </a:ext>
            </a:extLst>
          </p:cNvPr>
          <p:cNvSpPr/>
          <p:nvPr userDrawn="1"/>
        </p:nvSpPr>
        <p:spPr>
          <a:xfrm>
            <a:off x="1194695" y="1600200"/>
            <a:ext cx="2333624" cy="3159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303784E8-B995-BE4F-A2A3-1E92259D3B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94695" y="1600200"/>
            <a:ext cx="2333625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Text Placeholder 22">
            <a:extLst>
              <a:ext uri="{FF2B5EF4-FFF2-40B4-BE49-F238E27FC236}">
                <a16:creationId xmlns:a16="http://schemas.microsoft.com/office/drawing/2014/main" id="{F454C8B4-8754-834B-AB87-949DA810BF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33799" y="2106202"/>
            <a:ext cx="4010025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B8154948-30E9-9447-AB8B-339EAE09B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733799" y="3352800"/>
            <a:ext cx="4010025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47649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1533490-F6B7-8E4E-A459-4FCF4FBEDC90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2A27FD-DCD3-3544-B54F-6CE33927D8BA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1A26D-EB33-8F4E-A7C1-B115F0C7DC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C53AC068-BC9E-984C-A35F-5DC6B5D825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8237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1"/>
            <a:ext cx="4123707" cy="43323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73AA123F-7D5D-5743-842F-4FD61F2A7E5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936227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3AE9D-042A-DD42-9A11-F79F2844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19004-5E21-B147-B0EB-1A69AD8C2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50" y="1520042"/>
            <a:ext cx="8735525" cy="43582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ABB276-9101-0D4D-A13B-A773BD15A6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0095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Left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0CBC6FF-D0F0-194A-9730-69A23927DE9B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1658" cy="649224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1535080"/>
            <a:ext cx="4123707" cy="43323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D07C98-DEB2-9043-B3B7-E156746DEE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36AC97-D6BB-CF45-B568-D12F1D2C17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822317" y="419100"/>
            <a:ext cx="4121658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014949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07589F-E1F7-7E41-A94A-40F97A209CB2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3707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425C8691-7E6F-6449-8F4B-64C12952E9C9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EE5ACE5E-8C71-F84C-84A2-7ADD0A4CE8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4286" cy="621792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B1453C-651F-3C43-80D2-B2F170E370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  <p:sp>
        <p:nvSpPr>
          <p:cNvPr id="16" name="Slide Number Placeholder 14">
            <a:extLst>
              <a:ext uri="{FF2B5EF4-FFF2-40B4-BE49-F238E27FC236}">
                <a16:creationId xmlns:a16="http://schemas.microsoft.com/office/drawing/2014/main" id="{27999B02-0C59-D045-800E-22426F3B9A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314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ext Left Multiple_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0A30F4F-8A63-D94E-9433-0A3387B80543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99C37B-CADC-224E-AFF4-6F5D325F9CED}"/>
              </a:ext>
            </a:extLst>
          </p:cNvPr>
          <p:cNvSpPr/>
          <p:nvPr userDrawn="1"/>
        </p:nvSpPr>
        <p:spPr>
          <a:xfrm>
            <a:off x="4572000" y="0"/>
            <a:ext cx="4572000" cy="6208770"/>
          </a:xfrm>
          <a:prstGeom prst="rect">
            <a:avLst/>
          </a:prstGeom>
          <a:solidFill>
            <a:schemeClr val="tx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9AD8F0-BA9C-2D49-BEF0-F0A72CC2C3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451" y="295773"/>
            <a:ext cx="4121658" cy="1143000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title multiple lines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026E2-9833-424F-8180-005EEF86E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8451" y="2019066"/>
            <a:ext cx="4123707" cy="38483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D59A93-E94D-0445-9D55-67EBAACB4771}"/>
              </a:ext>
            </a:extLst>
          </p:cNvPr>
          <p:cNvCxnSpPr/>
          <p:nvPr userDrawn="1"/>
        </p:nvCxnSpPr>
        <p:spPr>
          <a:xfrm>
            <a:off x="304800" y="1476768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A0FBEA-C105-AC49-830C-94C748A670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13892" y="419100"/>
            <a:ext cx="4121658" cy="5448300"/>
          </a:xfrm>
          <a:prstGeom prst="rect">
            <a:avLst/>
          </a:prstGeom>
        </p:spPr>
        <p:txBody>
          <a:bodyPr anchor="ctr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A11376-EE0E-454A-8528-A1A8B2FD9D25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Slide Number Placeholder 14">
            <a:extLst>
              <a:ext uri="{FF2B5EF4-FFF2-40B4-BE49-F238E27FC236}">
                <a16:creationId xmlns:a16="http://schemas.microsoft.com/office/drawing/2014/main" id="{E81ED123-D24E-E74C-B4BD-8BAD52344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92B85E-520F-534A-9234-D1DA942EA5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7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0"/>
            <a:ext cx="9144000" cy="508406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F793A9-ACD0-8144-BA76-AC9911BA49FB}"/>
              </a:ext>
            </a:extLst>
          </p:cNvPr>
          <p:cNvSpPr/>
          <p:nvPr userDrawn="1"/>
        </p:nvSpPr>
        <p:spPr>
          <a:xfrm>
            <a:off x="0" y="-1"/>
            <a:ext cx="9144000" cy="1143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E3B808-8450-C749-BE34-83F3433544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4"/>
            <a:ext cx="8735525" cy="6450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1FA9E0-A75C-1C46-AB6F-6A5E7D665B54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144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2C2C183-B8EF-4146-BBB7-86F4368F33CF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AD48D7-EAA2-964B-A120-85C67653E646}"/>
              </a:ext>
            </a:extLst>
          </p:cNvPr>
          <p:cNvCxnSpPr/>
          <p:nvPr userDrawn="1"/>
        </p:nvCxnSpPr>
        <p:spPr>
          <a:xfrm>
            <a:off x="304802" y="989880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A518CE1-0D5F-1C42-9A3E-10D40306BD8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9144000" cy="5714999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632447-B762-F14C-9D91-BE4817800ADD}"/>
              </a:ext>
            </a:extLst>
          </p:cNvPr>
          <p:cNvSpPr/>
          <p:nvPr userDrawn="1"/>
        </p:nvSpPr>
        <p:spPr>
          <a:xfrm>
            <a:off x="0" y="-1"/>
            <a:ext cx="9144000" cy="11430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49CBB3-A058-9248-905D-0684034A4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4"/>
            <a:ext cx="8735525" cy="64507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3EF7B8B-DC7E-A14C-8B53-C948B4015EC6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4452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2DB36-0E37-3E4F-846E-FFE754041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3"/>
            <a:ext cx="8735525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CB7B1-BD73-384F-B626-099E8AB1C16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208451" y="1535081"/>
            <a:ext cx="4231386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7BAA05-1B10-1D4A-BBC2-304E5EEDACA0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706451" y="1535081"/>
            <a:ext cx="4229100" cy="433231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0DD411A-1AC0-4C4B-B7F9-D6B8D5E7DF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437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and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46EA6-B167-1647-B82D-DC3F21AF8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25187-523C-DC4E-B373-33ABFAF3AC5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08451" y="1361863"/>
            <a:ext cx="423138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F897F-8F77-C642-9F94-C50E3197BAF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208451" y="2185775"/>
            <a:ext cx="4231386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00E7DB-782E-2C45-8167-CDD0EA86BAD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12589" y="1361863"/>
            <a:ext cx="4231386" cy="823912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53DB2-837A-1E41-952E-52B252EFBAD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4712589" y="2185775"/>
            <a:ext cx="4231386" cy="36816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AC63D21-C33D-9E4F-9EDB-EE6548FFC5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65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361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03C40-DDF3-1B4D-8096-0CB45798779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2430D756-47CB-0E43-B9CD-A7BE8386C3D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6500" y="2005584"/>
            <a:ext cx="24003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B29F451-CE5A-EB40-A282-04773C4C957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1850" y="2011681"/>
            <a:ext cx="24003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15B99DB-285A-9F48-94ED-A7E37351D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1981201"/>
            <a:ext cx="2400300" cy="3140075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365760" tIns="822960" rIns="36576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body body body body body body body body body body body body body body body body body body body body body</a:t>
            </a:r>
            <a:endParaRPr lang="en-US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6DD56EEB-5E1A-FC41-9BDC-6104C8A266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" y="2362200"/>
            <a:ext cx="20574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002BAA5A-C66E-AB4A-ABA6-ECB4D62095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7950" y="2362200"/>
            <a:ext cx="20574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8D0E545A-1D40-EE41-8064-5928222E71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43300" y="2362200"/>
            <a:ext cx="2057400" cy="304800"/>
          </a:xfrm>
          <a:prstGeom prst="rect">
            <a:avLst/>
          </a:prstGeom>
        </p:spPr>
        <p:txBody>
          <a:bodyPr tIns="0" bIns="0" anchor="b">
            <a:normAutofit/>
          </a:bodyPr>
          <a:lstStyle>
            <a:lvl1pPr marL="0" indent="0" algn="ctr">
              <a:buNone/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933943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1687E99-5CDB-0B44-A02C-579184AD0956}"/>
              </a:ext>
            </a:extLst>
          </p:cNvPr>
          <p:cNvSpPr/>
          <p:nvPr userDrawn="1"/>
        </p:nvSpPr>
        <p:spPr>
          <a:xfrm>
            <a:off x="-9144" y="6212926"/>
            <a:ext cx="9162288" cy="6450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759B73-2926-1243-8C54-9F81CC4FEE3B}"/>
              </a:ext>
            </a:extLst>
          </p:cNvPr>
          <p:cNvSpPr/>
          <p:nvPr userDrawn="1"/>
        </p:nvSpPr>
        <p:spPr>
          <a:xfrm>
            <a:off x="2656068" y="1066800"/>
            <a:ext cx="5293237" cy="427399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350" dirty="0">
              <a:latin typeface="+mj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1195FD5-F90D-6E48-BA95-14C70423FB2C}"/>
              </a:ext>
            </a:extLst>
          </p:cNvPr>
          <p:cNvSpPr/>
          <p:nvPr userDrawn="1"/>
        </p:nvSpPr>
        <p:spPr>
          <a:xfrm>
            <a:off x="1194695" y="1600200"/>
            <a:ext cx="2333624" cy="3159346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+mj-lt"/>
            </a:endParaRPr>
          </a:p>
        </p:txBody>
      </p:sp>
      <p:sp>
        <p:nvSpPr>
          <p:cNvPr id="16" name="Picture Placeholder 14">
            <a:extLst>
              <a:ext uri="{FF2B5EF4-FFF2-40B4-BE49-F238E27FC236}">
                <a16:creationId xmlns:a16="http://schemas.microsoft.com/office/drawing/2014/main" id="{855AF2D4-8C7C-2849-A0D6-D449E513C6D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4695" y="1600200"/>
            <a:ext cx="2333625" cy="315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6041B4C2-28F5-0E43-84A3-1E98A479E82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33799" y="2106202"/>
            <a:ext cx="4010025" cy="1190926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marL="0" indent="0" algn="ctr">
              <a:buNone/>
              <a:defRPr sz="3200" b="1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First &amp; Last Name</a:t>
            </a:r>
          </a:p>
        </p:txBody>
      </p:sp>
      <p:sp>
        <p:nvSpPr>
          <p:cNvPr id="18" name="Text Placeholder 22">
            <a:extLst>
              <a:ext uri="{FF2B5EF4-FFF2-40B4-BE49-F238E27FC236}">
                <a16:creationId xmlns:a16="http://schemas.microsoft.com/office/drawing/2014/main" id="{0AD2906D-80B8-9F47-ACC6-2080574562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3799" y="3352800"/>
            <a:ext cx="4010025" cy="381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>
              <a:buNone/>
              <a:defRPr sz="2400" b="0" i="0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b="0" i="0">
                <a:solidFill>
                  <a:schemeClr val="tx1">
                    <a:lumMod val="65000"/>
                    <a:lumOff val="35000"/>
                  </a:schemeClr>
                </a:solidFill>
                <a:latin typeface="Myriad Pro" panose="020B0503030403020204" pitchFamily="34" charset="0"/>
              </a:defRPr>
            </a:lvl2pPr>
            <a:lvl3pPr marL="6858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chemeClr val="tx1">
                    <a:lumMod val="65000"/>
                    <a:lumOff val="35000"/>
                  </a:schemeClr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pic>
        <p:nvPicPr>
          <p:cNvPr id="10" name="Picture 9" descr="Toastmasters International">
            <a:extLst>
              <a:ext uri="{FF2B5EF4-FFF2-40B4-BE49-F238E27FC236}">
                <a16:creationId xmlns:a16="http://schemas.microsoft.com/office/drawing/2014/main" id="{4F8957F8-88CE-0E4A-A39E-C800B4D5E065}"/>
              </a:ext>
            </a:extLst>
          </p:cNvPr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8321C28C-29CE-2D45-873A-A95DCCDA22E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99B51-C150-AD4E-BEE5-623B0A131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3875"/>
            <a:ext cx="8735525" cy="6492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8" name="Picture Placeholder 14">
            <a:extLst>
              <a:ext uri="{FF2B5EF4-FFF2-40B4-BE49-F238E27FC236}">
                <a16:creationId xmlns:a16="http://schemas.microsoft.com/office/drawing/2014/main" id="{4779427A-781D-EA42-927E-C82F77CBE2D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38144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52CCDFF2-698A-B84A-9762-F0746F91F67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38144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4DD02BB8-6D7A-2046-9515-B382124885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61588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37" name="Picture Placeholder 14">
            <a:extLst>
              <a:ext uri="{FF2B5EF4-FFF2-40B4-BE49-F238E27FC236}">
                <a16:creationId xmlns:a16="http://schemas.microsoft.com/office/drawing/2014/main" id="{9E49D0A7-C905-EA43-9A2D-DB9AF470A359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31887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38" name="Text Placeholder 5">
            <a:extLst>
              <a:ext uri="{FF2B5EF4-FFF2-40B4-BE49-F238E27FC236}">
                <a16:creationId xmlns:a16="http://schemas.microsoft.com/office/drawing/2014/main" id="{408DC2C2-0C1A-0549-8DFD-B5846E86F5D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87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157D76DD-6800-C546-A701-88D8621EFDF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5331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40" name="Picture Placeholder 14">
            <a:extLst>
              <a:ext uri="{FF2B5EF4-FFF2-40B4-BE49-F238E27FC236}">
                <a16:creationId xmlns:a16="http://schemas.microsoft.com/office/drawing/2014/main" id="{206F4037-ACDA-D545-AE97-19BCD24A558A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46327" y="1953118"/>
            <a:ext cx="2267712" cy="20710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7ED6EB13-4202-404D-8380-863765DE4E5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46327" y="4024190"/>
            <a:ext cx="2267712" cy="1365954"/>
          </a:xfrm>
          <a:prstGeom prst="roundRect">
            <a:avLst>
              <a:gd name="adj" fmla="val 942"/>
            </a:avLst>
          </a:prstGeom>
          <a:solidFill>
            <a:srgbClr val="FFFFFF"/>
          </a:solidFill>
          <a:effectLst>
            <a:outerShdw blurRad="38100" dist="12700" dir="5400000" algn="tl" rotWithShape="0">
              <a:prstClr val="black">
                <a:alpha val="35000"/>
              </a:prstClr>
            </a:outerShdw>
          </a:effectLst>
        </p:spPr>
        <p:txBody>
          <a:bodyPr lIns="91440" tIns="914400" rIns="91440" bIns="365760">
            <a:noAutofit/>
          </a:bodyPr>
          <a:lstStyle>
            <a:lvl1pPr marL="0" marR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595959"/>
                </a:solidFill>
                <a:latin typeface="Myriad Pro" panose="020B0503030403020204" pitchFamily="34" charset="0"/>
              </a:rPr>
              <a:t>Click to edit title</a:t>
            </a:r>
            <a:endParaRPr lang="en-US" dirty="0"/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BDA54CC0-1DB6-1C4B-A1E7-741749ED3F4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269771" y="4244697"/>
            <a:ext cx="2020824" cy="531836"/>
          </a:xfrm>
          <a:prstGeom prst="rect">
            <a:avLst/>
          </a:prstGeom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</a:defRPr>
            </a:lvl1pPr>
            <a:lvl2pPr marL="3429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2pPr>
            <a:lvl3pPr marL="6858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3pPr>
            <a:lvl4pPr marL="10287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4pPr>
            <a:lvl5pPr marL="1371600" indent="0">
              <a:buNone/>
              <a:defRPr b="1" i="0">
                <a:solidFill>
                  <a:srgbClr val="595959"/>
                </a:solidFill>
                <a:latin typeface="Myriad Pro Semibold" panose="020B0503030403020204" pitchFamily="34" charset="0"/>
              </a:defRPr>
            </a:lvl5pPr>
          </a:lstStyle>
          <a:p>
            <a:pPr lvl="0"/>
            <a:r>
              <a:rPr lang="en-US" dirty="0"/>
              <a:t>Click to enter first and last name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E23CD83-E399-FE4A-9937-DAECDAC84F06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>
          <a:xfrm>
            <a:off x="6800850" y="6356351"/>
            <a:ext cx="2057400" cy="365125"/>
          </a:xfrm>
        </p:spPr>
        <p:txBody>
          <a:bodyPr/>
          <a:lstStyle/>
          <a:p>
            <a:fld id="{B15CCACC-6213-F14B-B40D-407BFF938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05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2.emf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 userDrawn="1"/>
        </p:nvSpPr>
        <p:spPr>
          <a:xfrm>
            <a:off x="0" y="6212926"/>
            <a:ext cx="9144000" cy="645074"/>
          </a:xfrm>
          <a:prstGeom prst="rect">
            <a:avLst/>
          </a:prstGeom>
          <a:solidFill>
            <a:srgbClr val="0040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37" y="1598532"/>
            <a:ext cx="8735526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4"/>
            <a:ext cx="8735525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>
                <a:solidFill>
                  <a:schemeClr val="bg1"/>
                </a:solidFill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Toastmasters International">
            <a:extLst>
              <a:ext uri="{FF2B5EF4-FFF2-40B4-BE49-F238E27FC236}">
                <a16:creationId xmlns:a16="http://schemas.microsoft.com/office/drawing/2014/main" id="{15BDFDEE-D33D-9C4B-9902-6C99688EE39C}"/>
              </a:ext>
            </a:extLst>
          </p:cNvPr>
          <p:cNvPicPr>
            <a:picLocks/>
          </p:cNvPicPr>
          <p:nvPr userDrawn="1"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559" y="6316627"/>
            <a:ext cx="1773873" cy="40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94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50" r:id="rId3"/>
    <p:sldLayoutId id="2147483652" r:id="rId4"/>
    <p:sldLayoutId id="2147483653" r:id="rId5"/>
    <p:sldLayoutId id="2147483654" r:id="rId6"/>
    <p:sldLayoutId id="2147483687" r:id="rId7"/>
    <p:sldLayoutId id="2147483689" r:id="rId8"/>
    <p:sldLayoutId id="2147483690" r:id="rId9"/>
    <p:sldLayoutId id="2147483661" r:id="rId10"/>
    <p:sldLayoutId id="2147483663" r:id="rId11"/>
    <p:sldLayoutId id="2147483666" r:id="rId12"/>
    <p:sldLayoutId id="2147483660" r:id="rId13"/>
    <p:sldLayoutId id="2147483664" r:id="rId14"/>
    <p:sldLayoutId id="2147483667" r:id="rId15"/>
    <p:sldLayoutId id="2147483658" r:id="rId16"/>
    <p:sldLayoutId id="2147483659" r:id="rId17"/>
    <p:sldLayoutId id="2147483670" r:id="rId18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rgbClr val="33333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80" userDrawn="1">
          <p15:clr>
            <a:srgbClr val="F26B43"/>
          </p15:clr>
        </p15:guide>
        <p15:guide id="3" pos="5580" userDrawn="1">
          <p15:clr>
            <a:srgbClr val="F26B43"/>
          </p15:clr>
        </p15:guide>
        <p15:guide id="4" orient="horz" pos="264" userDrawn="1">
          <p15:clr>
            <a:srgbClr val="F26B43"/>
          </p15:clr>
        </p15:guide>
        <p15:guide id="5" pos="2880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pos="126" userDrawn="1">
          <p15:clr>
            <a:srgbClr val="F26B43"/>
          </p15:clr>
        </p15:guide>
        <p15:guide id="8" pos="5634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orient="horz" pos="36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99B1475-D9FA-2D4C-95BD-56F965914856}"/>
              </a:ext>
            </a:extLst>
          </p:cNvPr>
          <p:cNvSpPr/>
          <p:nvPr userDrawn="1"/>
        </p:nvSpPr>
        <p:spPr>
          <a:xfrm rot="10800000">
            <a:off x="1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2"/>
              </a:gs>
              <a:gs pos="74000">
                <a:srgbClr val="004165"/>
              </a:gs>
              <a:gs pos="100000">
                <a:srgbClr val="004165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5278B8-008E-F549-82E1-0C807CDEB612}"/>
              </a:ext>
            </a:extLst>
          </p:cNvPr>
          <p:cNvSpPr/>
          <p:nvPr userDrawn="1"/>
        </p:nvSpPr>
        <p:spPr>
          <a:xfrm>
            <a:off x="-1" y="6212926"/>
            <a:ext cx="9144001" cy="6450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D39BE9D-B1D3-564A-82E1-F35C8A6D2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237" y="1598532"/>
            <a:ext cx="8735526" cy="4269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Level One Bullet</a:t>
            </a:r>
          </a:p>
          <a:p>
            <a:pPr lvl="1"/>
            <a:r>
              <a:rPr lang="en-US" dirty="0"/>
              <a:t>Level Two Bullet</a:t>
            </a:r>
          </a:p>
          <a:p>
            <a:pPr lvl="2"/>
            <a:r>
              <a:rPr lang="en-US" dirty="0"/>
              <a:t>Level Three Bullet</a:t>
            </a:r>
          </a:p>
          <a:p>
            <a:pPr lvl="3"/>
            <a:r>
              <a:rPr lang="en-US" dirty="0"/>
              <a:t>Level Four Bullet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F782093C-5F6F-DB4E-8069-C0C7B990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450" y="295774"/>
            <a:ext cx="8735525" cy="6450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3472CA6-F87F-A14B-8F68-9F82D1D881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008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5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15CCACC-6213-F14B-B40D-407BFF938B1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A9D0EE2-196A-704E-B498-12C51A4ABFD0}"/>
              </a:ext>
            </a:extLst>
          </p:cNvPr>
          <p:cNvCxnSpPr/>
          <p:nvPr userDrawn="1"/>
        </p:nvCxnSpPr>
        <p:spPr>
          <a:xfrm>
            <a:off x="304800" y="989880"/>
            <a:ext cx="533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D5FEF2E-F680-A745-A671-574F04AC220F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430" y="6410997"/>
            <a:ext cx="1607820" cy="24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961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88" r:id="rId7"/>
    <p:sldLayoutId id="2147483692" r:id="rId8"/>
    <p:sldLayoutId id="2147483691" r:id="rId9"/>
    <p:sldLayoutId id="2147483678" r:id="rId10"/>
    <p:sldLayoutId id="2147483679" r:id="rId11"/>
    <p:sldLayoutId id="2147483681" r:id="rId12"/>
    <p:sldLayoutId id="2147483682" r:id="rId13"/>
    <p:sldLayoutId id="2147483684" r:id="rId14"/>
    <p:sldLayoutId id="2147483685" r:id="rId15"/>
    <p:sldLayoutId id="2147483686" r:id="rId16"/>
  </p:sldLayoutIdLst>
  <p:txStyles>
    <p:titleStyle>
      <a:lvl1pPr marL="0" indent="0" algn="l" defTabSz="685800" rtl="0" eaLnBrk="1" latinLnBrk="0" hangingPunct="1">
        <a:lnSpc>
          <a:spcPct val="90000"/>
        </a:lnSpc>
        <a:spcBef>
          <a:spcPct val="0"/>
        </a:spcBef>
        <a:buFont typeface="Arial" panose="020B0604020202020204" pitchFamily="34" charset="0"/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180" userDrawn="1">
          <p15:clr>
            <a:srgbClr val="F26B43"/>
          </p15:clr>
        </p15:guide>
        <p15:guide id="3" pos="5580" userDrawn="1">
          <p15:clr>
            <a:srgbClr val="F26B43"/>
          </p15:clr>
        </p15:guide>
        <p15:guide id="4" orient="horz" pos="264" userDrawn="1">
          <p15:clr>
            <a:srgbClr val="F26B43"/>
          </p15:clr>
        </p15:guide>
        <p15:guide id="5" pos="2880" userDrawn="1">
          <p15:clr>
            <a:srgbClr val="F26B43"/>
          </p15:clr>
        </p15:guide>
        <p15:guide id="6" orient="horz" pos="1008" userDrawn="1">
          <p15:clr>
            <a:srgbClr val="F26B43"/>
          </p15:clr>
        </p15:guide>
        <p15:guide id="7" pos="126" userDrawn="1">
          <p15:clr>
            <a:srgbClr val="F26B43"/>
          </p15:clr>
        </p15:guide>
        <p15:guide id="8" pos="5634" userDrawn="1">
          <p15:clr>
            <a:srgbClr val="F26B43"/>
          </p15:clr>
        </p15:guide>
        <p15:guide id="9" orient="horz" pos="3768" userDrawn="1">
          <p15:clr>
            <a:srgbClr val="F26B43"/>
          </p15:clr>
        </p15:guide>
        <p15:guide id="10" orient="horz" pos="36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ist8tm.org/wp-content/uploads/2020/11/Set-up-a-Hybrid-Toastmasters-Zoom-Meeting.pdf" TargetMode="External"/><Relationship Id="rId2" Type="http://schemas.openxmlformats.org/officeDocument/2006/relationships/hyperlink" Target="https://www.youtube.com/watch?v=J8lD1uBttmA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alice@alicegander.co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64B49-3275-304E-93C5-D45AEE032E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Hybrid Meetings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9918C5-6FAE-1E4A-B76E-5C27E234DC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Guide to Setting Up and Running a Hybrid Toastmasters Meeting </a:t>
            </a:r>
          </a:p>
          <a:p>
            <a:r>
              <a:rPr lang="en-US" dirty="0"/>
              <a:t>District 5 TLI, July 24, 2021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CD778F-9ABA-1A46-AF07-755BD70236F7}"/>
              </a:ext>
            </a:extLst>
          </p:cNvPr>
          <p:cNvSpPr txBox="1"/>
          <p:nvPr/>
        </p:nvSpPr>
        <p:spPr>
          <a:xfrm>
            <a:off x="1808922" y="5243488"/>
            <a:ext cx="5526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Alice Gander, EC4, VP Education</a:t>
            </a:r>
          </a:p>
          <a:p>
            <a:pPr algn="ctr"/>
            <a:r>
              <a:rPr lang="en-US" dirty="0"/>
              <a:t>Gem City Toastmasters, Quincy, IL</a:t>
            </a:r>
          </a:p>
          <a:p>
            <a:pPr algn="ctr"/>
            <a:r>
              <a:rPr lang="en-US" dirty="0"/>
              <a:t>District 8, Division C, Area 1</a:t>
            </a:r>
          </a:p>
        </p:txBody>
      </p:sp>
    </p:spTree>
    <p:extLst>
      <p:ext uri="{BB962C8B-B14F-4D97-AF65-F5344CB8AC3E}">
        <p14:creationId xmlns:p14="http://schemas.microsoft.com/office/powerpoint/2010/main" val="274362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C757-7EF6-164C-B423-F97661F7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Setup</a:t>
            </a:r>
          </a:p>
        </p:txBody>
      </p:sp>
      <p:pic>
        <p:nvPicPr>
          <p:cNvPr id="4" name="Picture 3" descr="A picture containing text, indoor, wall, table&#10;&#10;Description automatically generated">
            <a:extLst>
              <a:ext uri="{FF2B5EF4-FFF2-40B4-BE49-F238E27FC236}">
                <a16:creationId xmlns:a16="http://schemas.microsoft.com/office/drawing/2014/main" id="{76717C00-49FE-4349-9C0B-94BD710C0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2" r="23440"/>
          <a:stretch/>
        </p:blipFill>
        <p:spPr>
          <a:xfrm>
            <a:off x="1881141" y="944997"/>
            <a:ext cx="4544150" cy="5012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0BB029-5568-DB47-A010-8BA463CD5782}"/>
              </a:ext>
            </a:extLst>
          </p:cNvPr>
          <p:cNvSpPr txBox="1"/>
          <p:nvPr/>
        </p:nvSpPr>
        <p:spPr>
          <a:xfrm>
            <a:off x="5809323" y="2276030"/>
            <a:ext cx="196794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Second device pointed at room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BE2DD-F082-4D41-800C-90F074419517}"/>
              </a:ext>
            </a:extLst>
          </p:cNvPr>
          <p:cNvSpPr txBox="1"/>
          <p:nvPr/>
        </p:nvSpPr>
        <p:spPr>
          <a:xfrm>
            <a:off x="1079629" y="4172173"/>
            <a:ext cx="224624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Laptop drives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Lectern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87126-A014-D241-9E78-C1F8BF93BC8B}"/>
              </a:ext>
            </a:extLst>
          </p:cNvPr>
          <p:cNvSpPr txBox="1"/>
          <p:nvPr/>
        </p:nvSpPr>
        <p:spPr>
          <a:xfrm>
            <a:off x="3958466" y="2481885"/>
            <a:ext cx="99775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Lectern </a:t>
            </a:r>
            <a:br>
              <a:rPr lang="en-US" dirty="0"/>
            </a:br>
            <a:r>
              <a:rPr lang="en-US" dirty="0"/>
              <a:t>camera</a:t>
            </a:r>
          </a:p>
        </p:txBody>
      </p:sp>
      <p:sp>
        <p:nvSpPr>
          <p:cNvPr id="6" name="Donut 5">
            <a:extLst>
              <a:ext uri="{FF2B5EF4-FFF2-40B4-BE49-F238E27FC236}">
                <a16:creationId xmlns:a16="http://schemas.microsoft.com/office/drawing/2014/main" id="{31DFF160-2F57-4B47-9E60-CA3A695BFDC4}"/>
              </a:ext>
            </a:extLst>
          </p:cNvPr>
          <p:cNvSpPr/>
          <p:nvPr/>
        </p:nvSpPr>
        <p:spPr>
          <a:xfrm>
            <a:off x="3621024" y="2383140"/>
            <a:ext cx="1821485" cy="923330"/>
          </a:xfrm>
          <a:prstGeom prst="donut">
            <a:avLst>
              <a:gd name="adj" fmla="val 3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C53CF8E4-B57B-6743-9D1F-DDF7B44E7DCA}"/>
              </a:ext>
            </a:extLst>
          </p:cNvPr>
          <p:cNvSpPr/>
          <p:nvPr/>
        </p:nvSpPr>
        <p:spPr>
          <a:xfrm>
            <a:off x="5323034" y="2004363"/>
            <a:ext cx="2555435" cy="1180220"/>
          </a:xfrm>
          <a:prstGeom prst="donut">
            <a:avLst>
              <a:gd name="adj" fmla="val 353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95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F5083-5ABE-C040-8029-83B2BCAC0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and Tricks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4223F-3AAC-874F-93A9-F5FF78E70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Name the Zoom device pointed at the lectern “Lectern Camera”</a:t>
            </a:r>
          </a:p>
          <a:p>
            <a:r>
              <a:rPr lang="en-US" dirty="0"/>
              <a:t>Name the second device pointed at the room “Meeting Room”</a:t>
            </a:r>
          </a:p>
          <a:p>
            <a:r>
              <a:rPr lang="en-US" dirty="0"/>
              <a:t>A separate microphone is helpful if the mic in the webcam isn’t powerful enough for online attendees to hear the people in the physical room</a:t>
            </a:r>
          </a:p>
          <a:p>
            <a:r>
              <a:rPr lang="en-US" dirty="0"/>
              <a:t>Be sure only the laptop has audio on.  All other devices in the room must disconnect audio.</a:t>
            </a:r>
          </a:p>
        </p:txBody>
      </p:sp>
    </p:spTree>
    <p:extLst>
      <p:ext uri="{BB962C8B-B14F-4D97-AF65-F5344CB8AC3E}">
        <p14:creationId xmlns:p14="http://schemas.microsoft.com/office/powerpoint/2010/main" val="90526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C8A3-DB3A-D941-A5A6-68017E07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Tips and Tricks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4B2D-A8B7-924A-8A50-AB5C0E2A4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Chat to send Word of the Day to online attendees</a:t>
            </a:r>
          </a:p>
          <a:p>
            <a:r>
              <a:rPr lang="en-US" dirty="0"/>
              <a:t>Turn off all mail and messaging apps on the laptop so they don’t popup during the meeting</a:t>
            </a:r>
          </a:p>
          <a:p>
            <a:r>
              <a:rPr lang="en-US" dirty="0"/>
              <a:t>Make sure lectern camera is pointed at the speaker if they move around and switch Zoom to speaker view as needed if someone is filling a role online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04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C8A3-DB3A-D941-A5A6-68017E07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4B2D-A8B7-924A-8A50-AB5C0E2A4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Speakers in the room may walk out of camera view</a:t>
            </a:r>
          </a:p>
          <a:p>
            <a:r>
              <a:rPr lang="en-US" dirty="0"/>
              <a:t>Handouts / agendas need to be sent to all before the meeting or easily shared in Chat</a:t>
            </a:r>
          </a:p>
          <a:p>
            <a:r>
              <a:rPr lang="en-US" dirty="0"/>
              <a:t>If the Timer and Speaker are not both online or both in the room, a backup method is needed so the speaker can see the signals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4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0C8A3-DB3A-D941-A5A6-68017E070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and 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D4B2D-A8B7-924A-8A50-AB5C0E2A4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District 8 hybrid meeting training 11/18/2020 </a:t>
            </a:r>
            <a:r>
              <a:rPr lang="en-US" dirty="0">
                <a:hlinkClick r:id="rId2"/>
              </a:rPr>
              <a:t>https://www.youtube.com/watch?v=J8lD1uBttmA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https://dist8tm.org/wp-content/uploads/2020/11/Set-up-a-Hybrid-Toastmasters-Zoom-Meeting.pdf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Alice Gander, </a:t>
            </a:r>
            <a:r>
              <a:rPr lang="en-US" dirty="0">
                <a:hlinkClick r:id="rId4"/>
              </a:rPr>
              <a:t>alice@alicegander.com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848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C5250-F2AE-424D-ACD3-A852A601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Used by Gem City</a:t>
            </a:r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710FFE3-66E7-2C43-BC9C-1CD6CF6D7D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72" y="1121558"/>
            <a:ext cx="5929003" cy="3783405"/>
          </a:xfr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A3B1081-F13E-D34B-AEE7-331011D64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2892" y="4904963"/>
            <a:ext cx="5753100" cy="1206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B2E735-5E8A-6C46-BBCA-5432E6DEED32}"/>
              </a:ext>
            </a:extLst>
          </p:cNvPr>
          <p:cNvSpPr txBox="1"/>
          <p:nvPr/>
        </p:nvSpPr>
        <p:spPr>
          <a:xfrm>
            <a:off x="4857292" y="5362042"/>
            <a:ext cx="2808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 speakers to hear online attendees in room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53A7A-9D1B-A648-954B-040CB5ACE4F0}"/>
              </a:ext>
            </a:extLst>
          </p:cNvPr>
          <p:cNvSpPr txBox="1"/>
          <p:nvPr/>
        </p:nvSpPr>
        <p:spPr>
          <a:xfrm>
            <a:off x="6166105" y="3335303"/>
            <a:ext cx="27778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Lectern camera so online can see speaker.  </a:t>
            </a:r>
            <a:br>
              <a:rPr lang="en-US" dirty="0"/>
            </a:br>
            <a:r>
              <a:rPr lang="en-US" dirty="0"/>
              <a:t>Microphone is not good to hear whole room and is not used.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6C9038-10C2-754E-BACA-8A7BB1AE2BE8}"/>
              </a:ext>
            </a:extLst>
          </p:cNvPr>
          <p:cNvSpPr txBox="1"/>
          <p:nvPr/>
        </p:nvSpPr>
        <p:spPr>
          <a:xfrm>
            <a:off x="6166105" y="1628266"/>
            <a:ext cx="2450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Better microphone bought to capture speakers in room for online attendees</a:t>
            </a:r>
          </a:p>
        </p:txBody>
      </p:sp>
    </p:spTree>
    <p:extLst>
      <p:ext uri="{BB962C8B-B14F-4D97-AF65-F5344CB8AC3E}">
        <p14:creationId xmlns:p14="http://schemas.microsoft.com/office/powerpoint/2010/main" val="228471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369D3-39C5-2B4F-838A-471F5284EF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Discussion and sharing experience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B48E3F-C3E6-0B4E-AB45-057DB016D2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84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/ Experience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COVID-19 pandemic restricted meetings in Illinois April/May 2020 and Dec 2020/Jan 2021</a:t>
            </a:r>
          </a:p>
          <a:p>
            <a:r>
              <a:rPr lang="en-US" dirty="0"/>
              <a:t>June 2020 Gem City Toastmasters began hybrid meetings </a:t>
            </a:r>
          </a:p>
          <a:p>
            <a:r>
              <a:rPr lang="en-US" dirty="0"/>
              <a:t>Now our standard approach for all meetings</a:t>
            </a:r>
          </a:p>
          <a:p>
            <a:endParaRPr lang="en-US" dirty="0"/>
          </a:p>
          <a:p>
            <a:r>
              <a:rPr lang="en-US" dirty="0"/>
              <a:t>What is your club doing? – Show of hands</a:t>
            </a:r>
          </a:p>
          <a:p>
            <a:r>
              <a:rPr lang="en-US" dirty="0"/>
              <a:t>What are your questions? – Type in Chat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22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and Why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a Hybrid Meeting?</a:t>
            </a:r>
          </a:p>
          <a:p>
            <a:pPr lvl="1"/>
            <a:r>
              <a:rPr lang="en-US" dirty="0"/>
              <a:t>Attendance is both in person and virtual</a:t>
            </a:r>
          </a:p>
          <a:p>
            <a:pPr lvl="1"/>
            <a:r>
              <a:rPr lang="en-US" dirty="0"/>
              <a:t>Attendees choose the method most convenient and comfortable for their needs</a:t>
            </a:r>
          </a:p>
          <a:p>
            <a:r>
              <a:rPr lang="en-US" dirty="0"/>
              <a:t>What are the Benefits?</a:t>
            </a:r>
          </a:p>
          <a:p>
            <a:pPr lvl="1"/>
            <a:r>
              <a:rPr lang="en-US" dirty="0"/>
              <a:t>Retains in-person meetings for most members</a:t>
            </a:r>
          </a:p>
          <a:p>
            <a:pPr lvl="1"/>
            <a:r>
              <a:rPr lang="en-US" dirty="0"/>
              <a:t>Accommodates the needs of all members</a:t>
            </a:r>
          </a:p>
          <a:p>
            <a:pPr lvl="2"/>
            <a:r>
              <a:rPr lang="en-US" dirty="0"/>
              <a:t>Pandemic</a:t>
            </a:r>
          </a:p>
          <a:p>
            <a:pPr lvl="2"/>
            <a:r>
              <a:rPr lang="en-US" dirty="0"/>
              <a:t>Travel / vacation</a:t>
            </a:r>
          </a:p>
          <a:p>
            <a:pPr lvl="2"/>
            <a:r>
              <a:rPr lang="en-US" dirty="0"/>
              <a:t>Inclement weather</a:t>
            </a:r>
          </a:p>
          <a:p>
            <a:pPr lvl="2"/>
            <a:r>
              <a:rPr lang="en-US" dirty="0"/>
              <a:t>Any situation that prevents in-person attendance</a:t>
            </a:r>
          </a:p>
          <a:p>
            <a:pPr lvl="2"/>
            <a:r>
              <a:rPr lang="en-US" dirty="0"/>
              <a:t>Prospective members can check it out before coming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3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 two-way audio/video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Online attendees need to see and hear the lectern in the room and the overall meeting room.</a:t>
            </a:r>
          </a:p>
          <a:p>
            <a:endParaRPr lang="en-US" dirty="0"/>
          </a:p>
          <a:p>
            <a:r>
              <a:rPr lang="en-US" dirty="0"/>
              <a:t>People in the physical meeting room need to see and hear everyone who is attending online.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116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13460-4A48-494B-B6B6-F7359A297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attendee experience</a:t>
            </a:r>
          </a:p>
        </p:txBody>
      </p:sp>
      <p:pic>
        <p:nvPicPr>
          <p:cNvPr id="5" name="Content Placeholder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41976EEE-ECB9-4D4D-9B26-335D1EB95B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3267"/>
          <a:stretch/>
        </p:blipFill>
        <p:spPr>
          <a:xfrm>
            <a:off x="501057" y="1177010"/>
            <a:ext cx="8013835" cy="4611940"/>
          </a:xfr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34BE3C4-30AA-5A40-8E52-4E542F2491AC}"/>
              </a:ext>
            </a:extLst>
          </p:cNvPr>
          <p:cNvSpPr/>
          <p:nvPr/>
        </p:nvSpPr>
        <p:spPr>
          <a:xfrm>
            <a:off x="3994100" y="1850746"/>
            <a:ext cx="1411833" cy="643737"/>
          </a:xfrm>
          <a:prstGeom prst="wedgeRoundRectCallout">
            <a:avLst>
              <a:gd name="adj1" fmla="val -30678"/>
              <a:gd name="adj2" fmla="val 829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Lectern camera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B00C981-3403-BD4B-8621-D5C244C8B02A}"/>
              </a:ext>
            </a:extLst>
          </p:cNvPr>
          <p:cNvSpPr/>
          <p:nvPr/>
        </p:nvSpPr>
        <p:spPr>
          <a:xfrm>
            <a:off x="629108" y="4235501"/>
            <a:ext cx="1411833" cy="774191"/>
          </a:xfrm>
          <a:prstGeom prst="wedgeRoundRectCallout">
            <a:avLst>
              <a:gd name="adj1" fmla="val 57923"/>
              <a:gd name="adj2" fmla="val 1030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Meeting Room camera</a:t>
            </a:r>
          </a:p>
        </p:txBody>
      </p:sp>
      <p:sp>
        <p:nvSpPr>
          <p:cNvPr id="8" name="Rounded Rectangular Callout 7">
            <a:extLst>
              <a:ext uri="{FF2B5EF4-FFF2-40B4-BE49-F238E27FC236}">
                <a16:creationId xmlns:a16="http://schemas.microsoft.com/office/drawing/2014/main" id="{532B2585-0E32-B844-969A-5D599F9BF1AA}"/>
              </a:ext>
            </a:extLst>
          </p:cNvPr>
          <p:cNvSpPr/>
          <p:nvPr/>
        </p:nvSpPr>
        <p:spPr>
          <a:xfrm>
            <a:off x="6653176" y="1923714"/>
            <a:ext cx="1411833" cy="643737"/>
          </a:xfrm>
          <a:prstGeom prst="wedgeRoundRectCallout">
            <a:avLst>
              <a:gd name="adj1" fmla="val -30678"/>
              <a:gd name="adj2" fmla="val 829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Zoom attendees</a:t>
            </a: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6616F33A-57C0-9840-81FD-E8A601DE58ED}"/>
              </a:ext>
            </a:extLst>
          </p:cNvPr>
          <p:cNvSpPr/>
          <p:nvPr/>
        </p:nvSpPr>
        <p:spPr>
          <a:xfrm>
            <a:off x="1335024" y="1646106"/>
            <a:ext cx="1810512" cy="921346"/>
          </a:xfrm>
          <a:prstGeom prst="wedgeRoundRectCallout">
            <a:avLst>
              <a:gd name="adj1" fmla="val -30678"/>
              <a:gd name="adj2" fmla="val 8295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In-person Zoom master, video off</a:t>
            </a:r>
          </a:p>
        </p:txBody>
      </p:sp>
    </p:spTree>
    <p:extLst>
      <p:ext uri="{BB962C8B-B14F-4D97-AF65-F5344CB8AC3E}">
        <p14:creationId xmlns:p14="http://schemas.microsoft.com/office/powerpoint/2010/main" val="3659387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73405-FF13-744F-88C8-E2117305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Room Setup</a:t>
            </a:r>
          </a:p>
        </p:txBody>
      </p:sp>
      <p:pic>
        <p:nvPicPr>
          <p:cNvPr id="5" name="Content Placeholder 4" descr="A group of people sitting at a table in a room&#10;&#10;Description automatically generated">
            <a:extLst>
              <a:ext uri="{FF2B5EF4-FFF2-40B4-BE49-F238E27FC236}">
                <a16:creationId xmlns:a16="http://schemas.microsoft.com/office/drawing/2014/main" id="{5FBE1451-2B7E-644F-A105-3289B6F48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49" t="26228" r="2491" b="20800"/>
          <a:stretch/>
        </p:blipFill>
        <p:spPr>
          <a:xfrm>
            <a:off x="516833" y="1252330"/>
            <a:ext cx="7702827" cy="3331381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AF066B-3156-9941-AC98-B8E8956141A5}"/>
              </a:ext>
            </a:extLst>
          </p:cNvPr>
          <p:cNvSpPr txBox="1"/>
          <p:nvPr/>
        </p:nvSpPr>
        <p:spPr>
          <a:xfrm>
            <a:off x="516833" y="4731026"/>
            <a:ext cx="77028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Projector and screen allow people in the room to see online attendees.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Tables are spaced apart for social distancing if desired or required.</a:t>
            </a:r>
          </a:p>
        </p:txBody>
      </p:sp>
    </p:spTree>
    <p:extLst>
      <p:ext uri="{BB962C8B-B14F-4D97-AF65-F5344CB8AC3E}">
        <p14:creationId xmlns:p14="http://schemas.microsoft.com/office/powerpoint/2010/main" val="1196684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73405-FF13-744F-88C8-E2117305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Room Setup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C72345-AA7F-2047-AF51-11D1C1E2DB4E}"/>
              </a:ext>
            </a:extLst>
          </p:cNvPr>
          <p:cNvSpPr txBox="1"/>
          <p:nvPr/>
        </p:nvSpPr>
        <p:spPr>
          <a:xfrm>
            <a:off x="6342278" y="1316736"/>
            <a:ext cx="26016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Tables back to normal U-Shaped setup.</a:t>
            </a:r>
          </a:p>
          <a:p>
            <a:endParaRPr lang="en-US" dirty="0"/>
          </a:p>
          <a:p>
            <a:r>
              <a:rPr lang="en-US" dirty="0"/>
              <a:t>Projector allows people in the room to see the Zoom screen.</a:t>
            </a:r>
          </a:p>
        </p:txBody>
      </p:sp>
      <p:pic>
        <p:nvPicPr>
          <p:cNvPr id="13" name="Content Placeholder 12" descr="A picture containing indoor, ceiling, wall, person&#10;&#10;Description automatically generated">
            <a:extLst>
              <a:ext uri="{FF2B5EF4-FFF2-40B4-BE49-F238E27FC236}">
                <a16:creationId xmlns:a16="http://schemas.microsoft.com/office/drawing/2014/main" id="{AA9ABD24-ECB8-C645-877B-3BE1258412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423" y="1316736"/>
            <a:ext cx="5810250" cy="4357688"/>
          </a:xfrm>
        </p:spPr>
      </p:pic>
    </p:spTree>
    <p:extLst>
      <p:ext uri="{BB962C8B-B14F-4D97-AF65-F5344CB8AC3E}">
        <p14:creationId xmlns:p14="http://schemas.microsoft.com/office/powerpoint/2010/main" val="1009682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9ADA1-3551-114F-9BA7-2841D0CB7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Meeting Room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3F1CF-F1A5-F949-9F29-7FA1D86DC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WiFi</a:t>
            </a:r>
            <a:r>
              <a:rPr lang="en-US" dirty="0"/>
              <a:t> Internet Access</a:t>
            </a:r>
          </a:p>
          <a:p>
            <a:r>
              <a:rPr lang="en-US" dirty="0"/>
              <a:t>Zoom or other web conferencing account</a:t>
            </a:r>
          </a:p>
          <a:p>
            <a:r>
              <a:rPr lang="en-US" dirty="0"/>
              <a:t>Laptop or computer attached to</a:t>
            </a:r>
          </a:p>
          <a:p>
            <a:pPr lvl="1"/>
            <a:r>
              <a:rPr lang="en-US" dirty="0"/>
              <a:t>Webcam to capture lectern speaker view</a:t>
            </a:r>
          </a:p>
          <a:p>
            <a:pPr lvl="1"/>
            <a:r>
              <a:rPr lang="en-US" dirty="0"/>
              <a:t>Microphone to capture the speaker and people in the room</a:t>
            </a:r>
          </a:p>
          <a:p>
            <a:pPr lvl="1"/>
            <a:r>
              <a:rPr lang="en-US" dirty="0"/>
              <a:t>Speakers to output sound from the online attendees</a:t>
            </a:r>
          </a:p>
          <a:p>
            <a:pPr lvl="1"/>
            <a:r>
              <a:rPr lang="en-US" dirty="0"/>
              <a:t>Projector and screen to see online attendees</a:t>
            </a:r>
          </a:p>
          <a:p>
            <a:pPr lvl="1"/>
            <a:r>
              <a:rPr lang="en-US" dirty="0"/>
              <a:t>Second camera/device pointed at the overall room</a:t>
            </a:r>
          </a:p>
          <a:p>
            <a:r>
              <a:rPr lang="en-US" dirty="0"/>
              <a:t>Zoom-master to set up and run technology</a:t>
            </a:r>
          </a:p>
        </p:txBody>
      </p:sp>
    </p:spTree>
    <p:extLst>
      <p:ext uri="{BB962C8B-B14F-4D97-AF65-F5344CB8AC3E}">
        <p14:creationId xmlns:p14="http://schemas.microsoft.com/office/powerpoint/2010/main" val="3918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DC757-7EF6-164C-B423-F97661F7F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Technology Setup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D9486-058B-A94C-84DF-59493CA9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50" y="1265217"/>
            <a:ext cx="6490524" cy="48678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DFBE2DD-F082-4D41-800C-90F074419517}"/>
              </a:ext>
            </a:extLst>
          </p:cNvPr>
          <p:cNvSpPr txBox="1"/>
          <p:nvPr/>
        </p:nvSpPr>
        <p:spPr>
          <a:xfrm>
            <a:off x="4572000" y="4637151"/>
            <a:ext cx="224624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Laptop drives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Lectern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Microphone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Projector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0BB029-5568-DB47-A010-8BA463CD5782}"/>
              </a:ext>
            </a:extLst>
          </p:cNvPr>
          <p:cNvSpPr txBox="1"/>
          <p:nvPr/>
        </p:nvSpPr>
        <p:spPr>
          <a:xfrm>
            <a:off x="3745065" y="1412453"/>
            <a:ext cx="1967948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Second device provides view of room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975AE7-C61C-614D-95DB-BBE903196F48}"/>
              </a:ext>
            </a:extLst>
          </p:cNvPr>
          <p:cNvSpPr txBox="1"/>
          <p:nvPr/>
        </p:nvSpPr>
        <p:spPr>
          <a:xfrm>
            <a:off x="5933661" y="2895664"/>
            <a:ext cx="19679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Lectern camera</a:t>
            </a:r>
          </a:p>
        </p:txBody>
      </p:sp>
    </p:spTree>
    <p:extLst>
      <p:ext uri="{BB962C8B-B14F-4D97-AF65-F5344CB8AC3E}">
        <p14:creationId xmlns:p14="http://schemas.microsoft.com/office/powerpoint/2010/main" val="952847343"/>
      </p:ext>
    </p:extLst>
  </p:cSld>
  <p:clrMapOvr>
    <a:masterClrMapping/>
  </p:clrMapOvr>
</p:sld>
</file>

<file path=ppt/theme/theme1.xml><?xml version="1.0" encoding="utf-8"?>
<a:theme xmlns:a="http://schemas.openxmlformats.org/drawingml/2006/main" name="Toastmasters Theme Light Mode">
  <a:themeElements>
    <a:clrScheme name="Toastmasters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B3C3D3"/>
      </a:accent1>
      <a:accent2>
        <a:srgbClr val="7B98B2"/>
      </a:accent2>
      <a:accent3>
        <a:srgbClr val="497593"/>
      </a:accent3>
      <a:accent4>
        <a:srgbClr val="0B5879"/>
      </a:accent4>
      <a:accent5>
        <a:srgbClr val="004061"/>
      </a:accent5>
      <a:accent6>
        <a:srgbClr val="004165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691B25-6F96-394C-803A-D2CEF95B4973}" vid="{EFCD168B-2177-594F-8345-9BA4BF20E21F}"/>
    </a:ext>
  </a:extLst>
</a:theme>
</file>

<file path=ppt/theme/theme2.xml><?xml version="1.0" encoding="utf-8"?>
<a:theme xmlns:a="http://schemas.openxmlformats.org/drawingml/2006/main" name="Toastmasters Theme Dark Mode">
  <a:themeElements>
    <a:clrScheme name="Toastmasters">
      <a:dk1>
        <a:srgbClr val="333333"/>
      </a:dk1>
      <a:lt1>
        <a:srgbClr val="FFFFFF"/>
      </a:lt1>
      <a:dk2>
        <a:srgbClr val="012838"/>
      </a:dk2>
      <a:lt2>
        <a:srgbClr val="F5F5F5"/>
      </a:lt2>
      <a:accent1>
        <a:srgbClr val="B3C3D3"/>
      </a:accent1>
      <a:accent2>
        <a:srgbClr val="7B98B2"/>
      </a:accent2>
      <a:accent3>
        <a:srgbClr val="497593"/>
      </a:accent3>
      <a:accent4>
        <a:srgbClr val="0B5879"/>
      </a:accent4>
      <a:accent5>
        <a:srgbClr val="004061"/>
      </a:accent5>
      <a:accent6>
        <a:srgbClr val="004165"/>
      </a:accent6>
      <a:hlink>
        <a:srgbClr val="0248C2"/>
      </a:hlink>
      <a:folHlink>
        <a:srgbClr val="0248C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0691B25-6F96-394C-803A-D2CEF95B4973}" vid="{4AC36EDF-0153-6B42-A55A-F33AD0A4D9A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Toastmasters Theme Light Mode</Template>
  <TotalTime>370</TotalTime>
  <Words>650</Words>
  <Application>Microsoft Office PowerPoint</Application>
  <PresentationFormat>On-screen Show (4:3)</PresentationFormat>
  <Paragraphs>97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Myriad Pro</vt:lpstr>
      <vt:lpstr>Myriad Pro Semibold</vt:lpstr>
      <vt:lpstr>Toastmasters Theme Light Mode</vt:lpstr>
      <vt:lpstr>Toastmasters Theme Dark Mode</vt:lpstr>
      <vt:lpstr>Hybrid Meetings</vt:lpstr>
      <vt:lpstr>Background / Experience </vt:lpstr>
      <vt:lpstr>What and Why</vt:lpstr>
      <vt:lpstr>Establish two-way audio/video</vt:lpstr>
      <vt:lpstr>Online attendee experience</vt:lpstr>
      <vt:lpstr>Meeting Room Setup</vt:lpstr>
      <vt:lpstr>Meeting Room Setup</vt:lpstr>
      <vt:lpstr>Physical Meeting Room Needs</vt:lpstr>
      <vt:lpstr>Technology Setup</vt:lpstr>
      <vt:lpstr>Technology Setup</vt:lpstr>
      <vt:lpstr>Tips and Tricks</vt:lpstr>
      <vt:lpstr>More Tips and Tricks</vt:lpstr>
      <vt:lpstr>Challenges</vt:lpstr>
      <vt:lpstr>Resources and Contact</vt:lpstr>
      <vt:lpstr>Equipment Used by Gem City</vt:lpstr>
      <vt:lpstr>Discussion and sharing experience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Hybrid Meetings</dc:title>
  <dc:creator>Alice Gander</dc:creator>
  <cp:lastModifiedBy>Joycelyn Persichilli</cp:lastModifiedBy>
  <cp:revision>31</cp:revision>
  <dcterms:created xsi:type="dcterms:W3CDTF">2020-10-13T23:49:43Z</dcterms:created>
  <dcterms:modified xsi:type="dcterms:W3CDTF">2021-08-24T22:05:53Z</dcterms:modified>
</cp:coreProperties>
</file>