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5"/>
  </p:notesMasterIdLst>
  <p:sldIdLst>
    <p:sldId id="256" r:id="rId2"/>
    <p:sldId id="304" r:id="rId3"/>
    <p:sldId id="328" r:id="rId4"/>
    <p:sldId id="329" r:id="rId5"/>
    <p:sldId id="330" r:id="rId6"/>
    <p:sldId id="331" r:id="rId7"/>
    <p:sldId id="332" r:id="rId8"/>
    <p:sldId id="298" r:id="rId9"/>
    <p:sldId id="320" r:id="rId10"/>
    <p:sldId id="340" r:id="rId11"/>
    <p:sldId id="349" r:id="rId12"/>
    <p:sldId id="301" r:id="rId13"/>
    <p:sldId id="334" r:id="rId14"/>
    <p:sldId id="346" r:id="rId15"/>
    <p:sldId id="336" r:id="rId16"/>
    <p:sldId id="339" r:id="rId17"/>
    <p:sldId id="357" r:id="rId18"/>
    <p:sldId id="351" r:id="rId19"/>
    <p:sldId id="338" r:id="rId20"/>
    <p:sldId id="352" r:id="rId21"/>
    <p:sldId id="353" r:id="rId22"/>
    <p:sldId id="358" r:id="rId23"/>
    <p:sldId id="337" r:id="rId24"/>
    <p:sldId id="356" r:id="rId25"/>
    <p:sldId id="344" r:id="rId26"/>
    <p:sldId id="341" r:id="rId27"/>
    <p:sldId id="342" r:id="rId28"/>
    <p:sldId id="347" r:id="rId29"/>
    <p:sldId id="348" r:id="rId30"/>
    <p:sldId id="354" r:id="rId31"/>
    <p:sldId id="355" r:id="rId32"/>
    <p:sldId id="305" r:id="rId33"/>
    <p:sldId id="323" r:id="rId34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6BD"/>
    <a:srgbClr val="32648E"/>
    <a:srgbClr val="455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5458B-D238-4BA5-AFB0-92E1512F999A}" v="4869" dt="2025-09-12T04:27:25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Kramer" userId="c319ffae53f46afd" providerId="LiveId" clId="{125312D1-6519-44F8-A059-0CBBE49C211D}"/>
    <pc:docChg chg="undo custSel addSld delSld modSld sldOrd">
      <pc:chgData name="Mark Kramer" userId="c319ffae53f46afd" providerId="LiveId" clId="{125312D1-6519-44F8-A059-0CBBE49C211D}" dt="2025-09-12T04:27:25.102" v="9116" actId="207"/>
      <pc:docMkLst>
        <pc:docMk/>
      </pc:docMkLst>
      <pc:sldChg chg="addSp delSp modSp mod modClrScheme chgLayout">
        <pc:chgData name="Mark Kramer" userId="c319ffae53f46afd" providerId="LiveId" clId="{125312D1-6519-44F8-A059-0CBBE49C211D}" dt="2025-09-12T03:32:30.739" v="8766"/>
        <pc:sldMkLst>
          <pc:docMk/>
          <pc:sldMk cId="4185000683" sldId="256"/>
        </pc:sldMkLst>
        <pc:spChg chg="add mod">
          <ac:chgData name="Mark Kramer" userId="c319ffae53f46afd" providerId="LiveId" clId="{125312D1-6519-44F8-A059-0CBBE49C211D}" dt="2025-09-10T13:09:13.971" v="7572" actId="255"/>
          <ac:spMkLst>
            <pc:docMk/>
            <pc:sldMk cId="4185000683" sldId="256"/>
            <ac:spMk id="2" creationId="{ED54F269-2F15-A188-90D4-D6E1CD2C761D}"/>
          </ac:spMkLst>
        </pc:spChg>
        <pc:spChg chg="mod ord">
          <ac:chgData name="Mark Kramer" userId="c319ffae53f46afd" providerId="LiveId" clId="{125312D1-6519-44F8-A059-0CBBE49C211D}" dt="2025-09-06T23:33:27.711" v="5341" actId="1076"/>
          <ac:spMkLst>
            <pc:docMk/>
            <pc:sldMk cId="4185000683" sldId="256"/>
            <ac:spMk id="3" creationId="{EFCCE78E-7029-0CBF-20E9-579B4638D836}"/>
          </ac:spMkLst>
        </pc:spChg>
        <pc:spChg chg="add mod">
          <ac:chgData name="Mark Kramer" userId="c319ffae53f46afd" providerId="LiveId" clId="{125312D1-6519-44F8-A059-0CBBE49C211D}" dt="2025-09-12T03:06:39.079" v="8235" actId="6549"/>
          <ac:spMkLst>
            <pc:docMk/>
            <pc:sldMk cId="4185000683" sldId="256"/>
            <ac:spMk id="4" creationId="{68398E26-B457-9F43-05AE-CBA07C722FD9}"/>
          </ac:spMkLst>
        </pc:spChg>
        <pc:spChg chg="add mod">
          <ac:chgData name="Mark Kramer" userId="c319ffae53f46afd" providerId="LiveId" clId="{125312D1-6519-44F8-A059-0CBBE49C211D}" dt="2025-09-12T03:32:30.739" v="8766"/>
          <ac:spMkLst>
            <pc:docMk/>
            <pc:sldMk cId="4185000683" sldId="256"/>
            <ac:spMk id="5" creationId="{286B4E7B-7814-AF4C-697D-49511D6CBDA9}"/>
          </ac:spMkLst>
        </pc:spChg>
        <pc:spChg chg="add mod">
          <ac:chgData name="Mark Kramer" userId="c319ffae53f46afd" providerId="LiveId" clId="{125312D1-6519-44F8-A059-0CBBE49C211D}" dt="2025-09-12T03:32:22.127" v="8762"/>
          <ac:spMkLst>
            <pc:docMk/>
            <pc:sldMk cId="4185000683" sldId="256"/>
            <ac:spMk id="6" creationId="{CA0B4EB4-E4DA-7E9D-CE9F-C4D406A8112B}"/>
          </ac:spMkLst>
        </pc:spChg>
        <pc:spChg chg="add mod">
          <ac:chgData name="Mark Kramer" userId="c319ffae53f46afd" providerId="LiveId" clId="{125312D1-6519-44F8-A059-0CBBE49C211D}" dt="2025-09-12T03:20:57.780" v="8583" actId="20577"/>
          <ac:spMkLst>
            <pc:docMk/>
            <pc:sldMk cId="4185000683" sldId="256"/>
            <ac:spMk id="7" creationId="{BEFDD040-19C0-A538-3740-087E47BD67D2}"/>
          </ac:spMkLst>
        </pc:spChg>
        <pc:spChg chg="add del mod">
          <ac:chgData name="Mark Kramer" userId="c319ffae53f46afd" providerId="LiveId" clId="{125312D1-6519-44F8-A059-0CBBE49C211D}" dt="2025-09-07T01:30:55.974" v="5954" actId="20577"/>
          <ac:spMkLst>
            <pc:docMk/>
            <pc:sldMk cId="4185000683" sldId="256"/>
            <ac:spMk id="8" creationId="{ADDB1CF2-AB47-1B47-394D-E629CB793ACD}"/>
          </ac:spMkLst>
        </pc:spChg>
        <pc:spChg chg="add mod">
          <ac:chgData name="Mark Kramer" userId="c319ffae53f46afd" providerId="LiveId" clId="{125312D1-6519-44F8-A059-0CBBE49C211D}" dt="2025-09-11T01:17:47.514" v="8133"/>
          <ac:spMkLst>
            <pc:docMk/>
            <pc:sldMk cId="4185000683" sldId="256"/>
            <ac:spMk id="19" creationId="{E5B81D3B-1805-3251-B5AB-0F25F8D2F0B6}"/>
          </ac:spMkLst>
        </pc:spChg>
      </pc:sldChg>
      <pc:sldChg chg="addSp delSp modSp mod ord modAnim">
        <pc:chgData name="Mark Kramer" userId="c319ffae53f46afd" providerId="LiveId" clId="{125312D1-6519-44F8-A059-0CBBE49C211D}" dt="2025-09-12T04:01:07.193" v="8874" actId="255"/>
        <pc:sldMkLst>
          <pc:docMk/>
          <pc:sldMk cId="709956440" sldId="257"/>
        </pc:sldMkLst>
        <pc:spChg chg="mod">
          <ac:chgData name="Mark Kramer" userId="c319ffae53f46afd" providerId="LiveId" clId="{125312D1-6519-44F8-A059-0CBBE49C211D}" dt="2025-09-06T23:50:16.922" v="5680" actId="255"/>
          <ac:spMkLst>
            <pc:docMk/>
            <pc:sldMk cId="709956440" sldId="257"/>
            <ac:spMk id="2" creationId="{7AF995FF-0AD4-5FB1-2B20-C82858CBEA25}"/>
          </ac:spMkLst>
        </pc:spChg>
        <pc:spChg chg="mod">
          <ac:chgData name="Mark Kramer" userId="c319ffae53f46afd" providerId="LiveId" clId="{125312D1-6519-44F8-A059-0CBBE49C211D}" dt="2025-09-12T04:01:07.193" v="8874" actId="255"/>
          <ac:spMkLst>
            <pc:docMk/>
            <pc:sldMk cId="709956440" sldId="257"/>
            <ac:spMk id="3" creationId="{6AAA9D04-A55E-47CB-7EAD-975C9188C302}"/>
          </ac:spMkLst>
        </pc:spChg>
        <pc:spChg chg="add mod">
          <ac:chgData name="Mark Kramer" userId="c319ffae53f46afd" providerId="LiveId" clId="{125312D1-6519-44F8-A059-0CBBE49C211D}" dt="2025-09-12T03:55:41.317" v="8854" actId="1076"/>
          <ac:spMkLst>
            <pc:docMk/>
            <pc:sldMk cId="709956440" sldId="257"/>
            <ac:spMk id="12" creationId="{E41881A1-B157-5285-1377-98E0723057B8}"/>
          </ac:spMkLst>
        </pc:spChg>
        <pc:picChg chg="add mod ord">
          <ac:chgData name="Mark Kramer" userId="c319ffae53f46afd" providerId="LiveId" clId="{125312D1-6519-44F8-A059-0CBBE49C211D}" dt="2025-09-06T23:50:05.979" v="5678" actId="167"/>
          <ac:picMkLst>
            <pc:docMk/>
            <pc:sldMk cId="709956440" sldId="257"/>
            <ac:picMk id="7" creationId="{9E5A85CE-95EB-303B-7B9B-8CB353B48EFD}"/>
          </ac:picMkLst>
        </pc:picChg>
        <pc:picChg chg="add mod">
          <ac:chgData name="Mark Kramer" userId="c319ffae53f46afd" providerId="LiveId" clId="{125312D1-6519-44F8-A059-0CBBE49C211D}" dt="2025-09-12T03:55:37.887" v="8853" actId="1076"/>
          <ac:picMkLst>
            <pc:docMk/>
            <pc:sldMk cId="709956440" sldId="257"/>
            <ac:picMk id="11" creationId="{6FB4F3C6-94AB-242C-3638-164A758B3247}"/>
          </ac:picMkLst>
        </pc:picChg>
      </pc:sldChg>
      <pc:sldChg chg="addSp delSp modSp mod modAnim">
        <pc:chgData name="Mark Kramer" userId="c319ffae53f46afd" providerId="LiveId" clId="{125312D1-6519-44F8-A059-0CBBE49C211D}" dt="2025-09-12T04:03:49.003" v="8876" actId="255"/>
        <pc:sldMkLst>
          <pc:docMk/>
          <pc:sldMk cId="2439168445" sldId="258"/>
        </pc:sldMkLst>
        <pc:spChg chg="mod">
          <ac:chgData name="Mark Kramer" userId="c319ffae53f46afd" providerId="LiveId" clId="{125312D1-6519-44F8-A059-0CBBE49C211D}" dt="2025-09-12T04:03:49.003" v="8876" actId="255"/>
          <ac:spMkLst>
            <pc:docMk/>
            <pc:sldMk cId="2439168445" sldId="258"/>
            <ac:spMk id="2" creationId="{65269E86-EA15-54A2-80F4-B9ABB5AFAADC}"/>
          </ac:spMkLst>
        </pc:spChg>
        <pc:spChg chg="mod">
          <ac:chgData name="Mark Kramer" userId="c319ffae53f46afd" providerId="LiveId" clId="{125312D1-6519-44F8-A059-0CBBE49C211D}" dt="2025-09-12T04:01:28.164" v="8875" actId="255"/>
          <ac:spMkLst>
            <pc:docMk/>
            <pc:sldMk cId="2439168445" sldId="258"/>
            <ac:spMk id="3" creationId="{B7BBBF3C-9B18-3BA0-D321-FA026E66E9F1}"/>
          </ac:spMkLst>
        </pc:spChg>
        <pc:picChg chg="add mod">
          <ac:chgData name="Mark Kramer" userId="c319ffae53f46afd" providerId="LiveId" clId="{125312D1-6519-44F8-A059-0CBBE49C211D}" dt="2025-09-06T22:23:07.477" v="3442" actId="1076"/>
          <ac:picMkLst>
            <pc:docMk/>
            <pc:sldMk cId="2439168445" sldId="258"/>
            <ac:picMk id="5" creationId="{D1F50198-A7A6-BC2C-ED05-E77950701FE8}"/>
          </ac:picMkLst>
        </pc:picChg>
      </pc:sldChg>
      <pc:sldChg chg="addSp delSp modSp mod modAnim">
        <pc:chgData name="Mark Kramer" userId="c319ffae53f46afd" providerId="LiveId" clId="{125312D1-6519-44F8-A059-0CBBE49C211D}" dt="2025-09-12T04:06:38.740" v="8899" actId="255"/>
        <pc:sldMkLst>
          <pc:docMk/>
          <pc:sldMk cId="292021103" sldId="259"/>
        </pc:sldMkLst>
        <pc:spChg chg="mod">
          <ac:chgData name="Mark Kramer" userId="c319ffae53f46afd" providerId="LiveId" clId="{125312D1-6519-44F8-A059-0CBBE49C211D}" dt="2025-09-12T04:03:55.836" v="8877" actId="255"/>
          <ac:spMkLst>
            <pc:docMk/>
            <pc:sldMk cId="292021103" sldId="259"/>
            <ac:spMk id="2" creationId="{48B9F8BB-9A51-B315-7BD3-A3422DA55788}"/>
          </ac:spMkLst>
        </pc:spChg>
        <pc:spChg chg="mod">
          <ac:chgData name="Mark Kramer" userId="c319ffae53f46afd" providerId="LiveId" clId="{125312D1-6519-44F8-A059-0CBBE49C211D}" dt="2025-09-12T04:06:38.740" v="8899" actId="255"/>
          <ac:spMkLst>
            <pc:docMk/>
            <pc:sldMk cId="292021103" sldId="259"/>
            <ac:spMk id="3" creationId="{19123E1A-C683-2692-FF92-7BE9F408B2E0}"/>
          </ac:spMkLst>
        </pc:spChg>
        <pc:picChg chg="add mod">
          <ac:chgData name="Mark Kramer" userId="c319ffae53f46afd" providerId="LiveId" clId="{125312D1-6519-44F8-A059-0CBBE49C211D}" dt="2025-09-06T22:24:25.473" v="3459" actId="1076"/>
          <ac:picMkLst>
            <pc:docMk/>
            <pc:sldMk cId="292021103" sldId="259"/>
            <ac:picMk id="5" creationId="{7CBC8870-5E52-0638-7814-3163F606CAAE}"/>
          </ac:picMkLst>
        </pc:picChg>
      </pc:sldChg>
      <pc:sldChg chg="addSp modSp mod modAnim">
        <pc:chgData name="Mark Kramer" userId="c319ffae53f46afd" providerId="LiveId" clId="{125312D1-6519-44F8-A059-0CBBE49C211D}" dt="2025-09-12T04:05:58.145" v="8897" actId="255"/>
        <pc:sldMkLst>
          <pc:docMk/>
          <pc:sldMk cId="403035238" sldId="260"/>
        </pc:sldMkLst>
        <pc:spChg chg="mod">
          <ac:chgData name="Mark Kramer" userId="c319ffae53f46afd" providerId="LiveId" clId="{125312D1-6519-44F8-A059-0CBBE49C211D}" dt="2025-09-12T04:04:18.317" v="8881" actId="255"/>
          <ac:spMkLst>
            <pc:docMk/>
            <pc:sldMk cId="403035238" sldId="260"/>
            <ac:spMk id="2" creationId="{58530327-B4BD-0CA7-FB4B-387AEDB2C10D}"/>
          </ac:spMkLst>
        </pc:spChg>
        <pc:spChg chg="mod">
          <ac:chgData name="Mark Kramer" userId="c319ffae53f46afd" providerId="LiveId" clId="{125312D1-6519-44F8-A059-0CBBE49C211D}" dt="2025-09-12T04:05:58.145" v="8897" actId="255"/>
          <ac:spMkLst>
            <pc:docMk/>
            <pc:sldMk cId="403035238" sldId="260"/>
            <ac:spMk id="3" creationId="{D0DEB3C8-AD6A-EFC6-F92D-977DF58F12D9}"/>
          </ac:spMkLst>
        </pc:spChg>
        <pc:picChg chg="add mod ord">
          <ac:chgData name="Mark Kramer" userId="c319ffae53f46afd" providerId="LiveId" clId="{125312D1-6519-44F8-A059-0CBBE49C211D}" dt="2025-09-09T03:41:21.744" v="7091" actId="14100"/>
          <ac:picMkLst>
            <pc:docMk/>
            <pc:sldMk cId="403035238" sldId="260"/>
            <ac:picMk id="7" creationId="{18FB6D95-3EDB-8D0E-A15C-B0082F5AABF4}"/>
          </ac:picMkLst>
        </pc:picChg>
      </pc:sldChg>
      <pc:sldChg chg="addSp delSp modSp mod modAnim">
        <pc:chgData name="Mark Kramer" userId="c319ffae53f46afd" providerId="LiveId" clId="{125312D1-6519-44F8-A059-0CBBE49C211D}" dt="2025-09-12T04:09:51.259" v="8928" actId="255"/>
        <pc:sldMkLst>
          <pc:docMk/>
          <pc:sldMk cId="2893757272" sldId="261"/>
        </pc:sldMkLst>
        <pc:spChg chg="mod">
          <ac:chgData name="Mark Kramer" userId="c319ffae53f46afd" providerId="LiveId" clId="{125312D1-6519-44F8-A059-0CBBE49C211D}" dt="2025-09-12T04:09:51.259" v="8928" actId="255"/>
          <ac:spMkLst>
            <pc:docMk/>
            <pc:sldMk cId="2893757272" sldId="261"/>
            <ac:spMk id="2" creationId="{F7A59AD3-DAB8-20A1-D7F8-2C9E3BD46CFE}"/>
          </ac:spMkLst>
        </pc:spChg>
        <pc:spChg chg="mod">
          <ac:chgData name="Mark Kramer" userId="c319ffae53f46afd" providerId="LiveId" clId="{125312D1-6519-44F8-A059-0CBBE49C211D}" dt="2025-09-12T04:07:32.252" v="8909" actId="27636"/>
          <ac:spMkLst>
            <pc:docMk/>
            <pc:sldMk cId="2893757272" sldId="261"/>
            <ac:spMk id="3" creationId="{9A7D9E8D-2852-0445-8023-247CBE0C7DA0}"/>
          </ac:spMkLst>
        </pc:spChg>
        <pc:picChg chg="add mod">
          <ac:chgData name="Mark Kramer" userId="c319ffae53f46afd" providerId="LiveId" clId="{125312D1-6519-44F8-A059-0CBBE49C211D}" dt="2025-09-06T23:53:15.049" v="5686" actId="14100"/>
          <ac:picMkLst>
            <pc:docMk/>
            <pc:sldMk cId="2893757272" sldId="261"/>
            <ac:picMk id="5" creationId="{3F86E051-2518-4A2B-06F4-0D2F15991650}"/>
          </ac:picMkLst>
        </pc:picChg>
      </pc:sldChg>
      <pc:sldChg chg="addSp delSp modSp mod modAnim">
        <pc:chgData name="Mark Kramer" userId="c319ffae53f46afd" providerId="LiveId" clId="{125312D1-6519-44F8-A059-0CBBE49C211D}" dt="2025-09-12T04:09:46.163" v="8927" actId="255"/>
        <pc:sldMkLst>
          <pc:docMk/>
          <pc:sldMk cId="357848732" sldId="262"/>
        </pc:sldMkLst>
        <pc:spChg chg="mod">
          <ac:chgData name="Mark Kramer" userId="c319ffae53f46afd" providerId="LiveId" clId="{125312D1-6519-44F8-A059-0CBBE49C211D}" dt="2025-09-12T04:09:46.163" v="8927" actId="255"/>
          <ac:spMkLst>
            <pc:docMk/>
            <pc:sldMk cId="357848732" sldId="262"/>
            <ac:spMk id="2" creationId="{87509FF6-0A16-FFA1-76E3-B77AC4719F4B}"/>
          </ac:spMkLst>
        </pc:spChg>
        <pc:spChg chg="mod">
          <ac:chgData name="Mark Kramer" userId="c319ffae53f46afd" providerId="LiveId" clId="{125312D1-6519-44F8-A059-0CBBE49C211D}" dt="2025-09-12T04:07:49.956" v="8910" actId="255"/>
          <ac:spMkLst>
            <pc:docMk/>
            <pc:sldMk cId="357848732" sldId="262"/>
            <ac:spMk id="3" creationId="{E59C1C9C-5070-3C2A-94D2-83C794323E64}"/>
          </ac:spMkLst>
        </pc:spChg>
        <pc:picChg chg="add mod">
          <ac:chgData name="Mark Kramer" userId="c319ffae53f46afd" providerId="LiveId" clId="{125312D1-6519-44F8-A059-0CBBE49C211D}" dt="2025-09-06T22:26:39.505" v="3480" actId="1076"/>
          <ac:picMkLst>
            <pc:docMk/>
            <pc:sldMk cId="357848732" sldId="262"/>
            <ac:picMk id="5" creationId="{9C1BBC64-4E3A-D114-BBBA-D003B3252F23}"/>
          </ac:picMkLst>
        </pc:picChg>
      </pc:sldChg>
      <pc:sldChg chg="addSp modSp del mod modAnim">
        <pc:chgData name="Mark Kramer" userId="c319ffae53f46afd" providerId="LiveId" clId="{125312D1-6519-44F8-A059-0CBBE49C211D}" dt="2025-09-12T03:08:36.294" v="8405" actId="47"/>
        <pc:sldMkLst>
          <pc:docMk/>
          <pc:sldMk cId="706048441" sldId="263"/>
        </pc:sldMkLst>
      </pc:sldChg>
      <pc:sldChg chg="addSp delSp modSp mod modAnim">
        <pc:chgData name="Mark Kramer" userId="c319ffae53f46afd" providerId="LiveId" clId="{125312D1-6519-44F8-A059-0CBBE49C211D}" dt="2025-09-12T04:19:18.073" v="9031" actId="27636"/>
        <pc:sldMkLst>
          <pc:docMk/>
          <pc:sldMk cId="4279539972" sldId="264"/>
        </pc:sldMkLst>
        <pc:spChg chg="mod">
          <ac:chgData name="Mark Kramer" userId="c319ffae53f46afd" providerId="LiveId" clId="{125312D1-6519-44F8-A059-0CBBE49C211D}" dt="2025-09-12T04:18:41.146" v="9024" actId="255"/>
          <ac:spMkLst>
            <pc:docMk/>
            <pc:sldMk cId="4279539972" sldId="264"/>
            <ac:spMk id="2" creationId="{7D561EAD-14EB-8BB8-5F79-68B5FB9621A1}"/>
          </ac:spMkLst>
        </pc:spChg>
        <pc:spChg chg="mod">
          <ac:chgData name="Mark Kramer" userId="c319ffae53f46afd" providerId="LiveId" clId="{125312D1-6519-44F8-A059-0CBBE49C211D}" dt="2025-09-12T04:19:18.073" v="9031" actId="27636"/>
          <ac:spMkLst>
            <pc:docMk/>
            <pc:sldMk cId="4279539972" sldId="264"/>
            <ac:spMk id="3" creationId="{BFEBA69C-08BC-0447-29FC-1B577D95D3B9}"/>
          </ac:spMkLst>
        </pc:spChg>
        <pc:picChg chg="add mod">
          <ac:chgData name="Mark Kramer" userId="c319ffae53f46afd" providerId="LiveId" clId="{125312D1-6519-44F8-A059-0CBBE49C211D}" dt="2025-09-06T22:41:13.566" v="3578" actId="1076"/>
          <ac:picMkLst>
            <pc:docMk/>
            <pc:sldMk cId="4279539972" sldId="264"/>
            <ac:picMk id="7" creationId="{31C6A618-2E57-B196-CAC5-9C0940D20B52}"/>
          </ac:picMkLst>
        </pc:picChg>
      </pc:sldChg>
      <pc:sldChg chg="addSp modSp mod modAnim">
        <pc:chgData name="Mark Kramer" userId="c319ffae53f46afd" providerId="LiveId" clId="{125312D1-6519-44F8-A059-0CBBE49C211D}" dt="2025-09-12T04:11:42.606" v="8934" actId="255"/>
        <pc:sldMkLst>
          <pc:docMk/>
          <pc:sldMk cId="1912445853" sldId="265"/>
        </pc:sldMkLst>
        <pc:spChg chg="mod">
          <ac:chgData name="Mark Kramer" userId="c319ffae53f46afd" providerId="LiveId" clId="{125312D1-6519-44F8-A059-0CBBE49C211D}" dt="2025-09-12T04:11:18.968" v="8929" actId="255"/>
          <ac:spMkLst>
            <pc:docMk/>
            <pc:sldMk cId="1912445853" sldId="265"/>
            <ac:spMk id="2" creationId="{A374BB47-FF99-AE22-4E74-59DD312A37C3}"/>
          </ac:spMkLst>
        </pc:spChg>
        <pc:spChg chg="mod">
          <ac:chgData name="Mark Kramer" userId="c319ffae53f46afd" providerId="LiveId" clId="{125312D1-6519-44F8-A059-0CBBE49C211D}" dt="2025-09-12T04:11:42.606" v="8934" actId="255"/>
          <ac:spMkLst>
            <pc:docMk/>
            <pc:sldMk cId="1912445853" sldId="265"/>
            <ac:spMk id="3" creationId="{EFBD25C9-0367-9B2E-F3A5-038C0B8B5308}"/>
          </ac:spMkLst>
        </pc:spChg>
        <pc:picChg chg="add mod ord">
          <ac:chgData name="Mark Kramer" userId="c319ffae53f46afd" providerId="LiveId" clId="{125312D1-6519-44F8-A059-0CBBE49C211D}" dt="2025-09-06T23:06:07.380" v="4101" actId="171"/>
          <ac:picMkLst>
            <pc:docMk/>
            <pc:sldMk cId="1912445853" sldId="265"/>
            <ac:picMk id="4" creationId="{851D390A-28F0-E873-C46E-9C1C376837B3}"/>
          </ac:picMkLst>
        </pc:picChg>
      </pc:sldChg>
      <pc:sldChg chg="addSp delSp modSp mod ord modAnim">
        <pc:chgData name="Mark Kramer" userId="c319ffae53f46afd" providerId="LiveId" clId="{125312D1-6519-44F8-A059-0CBBE49C211D}" dt="2025-09-12T04:09:25.865" v="8923" actId="255"/>
        <pc:sldMkLst>
          <pc:docMk/>
          <pc:sldMk cId="661769911" sldId="266"/>
        </pc:sldMkLst>
        <pc:spChg chg="mod">
          <ac:chgData name="Mark Kramer" userId="c319ffae53f46afd" providerId="LiveId" clId="{125312D1-6519-44F8-A059-0CBBE49C211D}" dt="2025-09-12T04:09:25.865" v="8923" actId="255"/>
          <ac:spMkLst>
            <pc:docMk/>
            <pc:sldMk cId="661769911" sldId="266"/>
            <ac:spMk id="2" creationId="{82782C42-E142-5A30-8AE9-419A21A161F5}"/>
          </ac:spMkLst>
        </pc:spChg>
        <pc:spChg chg="mod">
          <ac:chgData name="Mark Kramer" userId="c319ffae53f46afd" providerId="LiveId" clId="{125312D1-6519-44F8-A059-0CBBE49C211D}" dt="2025-09-10T13:10:52.526" v="7599" actId="20577"/>
          <ac:spMkLst>
            <pc:docMk/>
            <pc:sldMk cId="661769911" sldId="266"/>
            <ac:spMk id="3" creationId="{A23C20B2-CB8C-3792-3F95-67573DE54F1B}"/>
          </ac:spMkLst>
        </pc:spChg>
        <pc:picChg chg="add mod">
          <ac:chgData name="Mark Kramer" userId="c319ffae53f46afd" providerId="LiveId" clId="{125312D1-6519-44F8-A059-0CBBE49C211D}" dt="2025-09-06T22:28:59.558" v="3490" actId="1076"/>
          <ac:picMkLst>
            <pc:docMk/>
            <pc:sldMk cId="661769911" sldId="266"/>
            <ac:picMk id="8" creationId="{CB6D2D01-7146-0BDA-01D0-3570B3D3A820}"/>
          </ac:picMkLst>
        </pc:picChg>
      </pc:sldChg>
      <pc:sldChg chg="addSp delSp modSp add mod ord modAnim">
        <pc:chgData name="Mark Kramer" userId="c319ffae53f46afd" providerId="LiveId" clId="{125312D1-6519-44F8-A059-0CBBE49C211D}" dt="2025-09-12T04:12:02.177" v="8936" actId="255"/>
        <pc:sldMkLst>
          <pc:docMk/>
          <pc:sldMk cId="392094440" sldId="267"/>
        </pc:sldMkLst>
        <pc:spChg chg="mod">
          <ac:chgData name="Mark Kramer" userId="c319ffae53f46afd" providerId="LiveId" clId="{125312D1-6519-44F8-A059-0CBBE49C211D}" dt="2025-09-12T04:11:56.642" v="8935" actId="255"/>
          <ac:spMkLst>
            <pc:docMk/>
            <pc:sldMk cId="392094440" sldId="267"/>
            <ac:spMk id="2" creationId="{47E01099-8741-174B-0D7D-378D5DE11D43}"/>
          </ac:spMkLst>
        </pc:spChg>
        <pc:spChg chg="mod">
          <ac:chgData name="Mark Kramer" userId="c319ffae53f46afd" providerId="LiveId" clId="{125312D1-6519-44F8-A059-0CBBE49C211D}" dt="2025-09-12T04:12:02.177" v="8936" actId="255"/>
          <ac:spMkLst>
            <pc:docMk/>
            <pc:sldMk cId="392094440" sldId="267"/>
            <ac:spMk id="3" creationId="{F2DCF7E7-2712-2C1C-3596-F1D9149902CD}"/>
          </ac:spMkLst>
        </pc:spChg>
        <pc:picChg chg="add mod">
          <ac:chgData name="Mark Kramer" userId="c319ffae53f46afd" providerId="LiveId" clId="{125312D1-6519-44F8-A059-0CBBE49C211D}" dt="2025-09-06T22:34:44.860" v="3526" actId="14100"/>
          <ac:picMkLst>
            <pc:docMk/>
            <pc:sldMk cId="392094440" sldId="267"/>
            <ac:picMk id="8" creationId="{D5F14DB5-AC68-F81E-04F8-A95597A91866}"/>
          </ac:picMkLst>
        </pc:picChg>
        <pc:picChg chg="add mod">
          <ac:chgData name="Mark Kramer" userId="c319ffae53f46afd" providerId="LiveId" clId="{125312D1-6519-44F8-A059-0CBBE49C211D}" dt="2025-09-06T23:18:38.403" v="4709" actId="14100"/>
          <ac:picMkLst>
            <pc:docMk/>
            <pc:sldMk cId="392094440" sldId="267"/>
            <ac:picMk id="15" creationId="{5E30E158-51C3-2B05-8E94-A1625481A18E}"/>
          </ac:picMkLst>
        </pc:picChg>
      </pc:sldChg>
      <pc:sldChg chg="addSp delSp modSp add mod modAnim">
        <pc:chgData name="Mark Kramer" userId="c319ffae53f46afd" providerId="LiveId" clId="{125312D1-6519-44F8-A059-0CBBE49C211D}" dt="2025-09-12T04:13:35.674" v="8951" actId="255"/>
        <pc:sldMkLst>
          <pc:docMk/>
          <pc:sldMk cId="3651433631" sldId="268"/>
        </pc:sldMkLst>
        <pc:spChg chg="mod">
          <ac:chgData name="Mark Kramer" userId="c319ffae53f46afd" providerId="LiveId" clId="{125312D1-6519-44F8-A059-0CBBE49C211D}" dt="2025-09-12T04:12:11.662" v="8937" actId="255"/>
          <ac:spMkLst>
            <pc:docMk/>
            <pc:sldMk cId="3651433631" sldId="268"/>
            <ac:spMk id="2" creationId="{0E579A99-6BA3-5369-7BBD-22B153F2978F}"/>
          </ac:spMkLst>
        </pc:spChg>
        <pc:spChg chg="mod">
          <ac:chgData name="Mark Kramer" userId="c319ffae53f46afd" providerId="LiveId" clId="{125312D1-6519-44F8-A059-0CBBE49C211D}" dt="2025-09-12T04:13:35.674" v="8951" actId="255"/>
          <ac:spMkLst>
            <pc:docMk/>
            <pc:sldMk cId="3651433631" sldId="268"/>
            <ac:spMk id="3" creationId="{1229C56C-1E14-DDC1-A24D-D21FD21A1371}"/>
          </ac:spMkLst>
        </pc:spChg>
        <pc:picChg chg="add mod">
          <ac:chgData name="Mark Kramer" userId="c319ffae53f46afd" providerId="LiveId" clId="{125312D1-6519-44F8-A059-0CBBE49C211D}" dt="2025-09-06T22:36:09.902" v="3542" actId="14100"/>
          <ac:picMkLst>
            <pc:docMk/>
            <pc:sldMk cId="3651433631" sldId="268"/>
            <ac:picMk id="5" creationId="{D75C8651-544A-2425-60F2-01303C8A6180}"/>
          </ac:picMkLst>
        </pc:picChg>
      </pc:sldChg>
      <pc:sldChg chg="addSp modSp add mod modAnim">
        <pc:chgData name="Mark Kramer" userId="c319ffae53f46afd" providerId="LiveId" clId="{125312D1-6519-44F8-A059-0CBBE49C211D}" dt="2025-09-12T04:13:58.740" v="8954" actId="255"/>
        <pc:sldMkLst>
          <pc:docMk/>
          <pc:sldMk cId="573913181" sldId="269"/>
        </pc:sldMkLst>
        <pc:spChg chg="mod">
          <ac:chgData name="Mark Kramer" userId="c319ffae53f46afd" providerId="LiveId" clId="{125312D1-6519-44F8-A059-0CBBE49C211D}" dt="2025-09-12T04:13:41.636" v="8952" actId="255"/>
          <ac:spMkLst>
            <pc:docMk/>
            <pc:sldMk cId="573913181" sldId="269"/>
            <ac:spMk id="2" creationId="{0CC46C91-DF6C-3409-713B-29ACEFE17733}"/>
          </ac:spMkLst>
        </pc:spChg>
        <pc:spChg chg="mod">
          <ac:chgData name="Mark Kramer" userId="c319ffae53f46afd" providerId="LiveId" clId="{125312D1-6519-44F8-A059-0CBBE49C211D}" dt="2025-09-12T04:13:58.740" v="8954" actId="255"/>
          <ac:spMkLst>
            <pc:docMk/>
            <pc:sldMk cId="573913181" sldId="269"/>
            <ac:spMk id="3" creationId="{70E53BDA-158B-2B08-DC2F-7BCACE33815F}"/>
          </ac:spMkLst>
        </pc:spChg>
        <pc:picChg chg="add mod">
          <ac:chgData name="Mark Kramer" userId="c319ffae53f46afd" providerId="LiveId" clId="{125312D1-6519-44F8-A059-0CBBE49C211D}" dt="2025-09-06T22:36:16.989" v="3543"/>
          <ac:picMkLst>
            <pc:docMk/>
            <pc:sldMk cId="573913181" sldId="269"/>
            <ac:picMk id="4" creationId="{9292718D-EB31-0F4F-0C2B-725724BDCCBB}"/>
          </ac:picMkLst>
        </pc:picChg>
      </pc:sldChg>
      <pc:sldChg chg="addSp delSp modSp add mod modAnim">
        <pc:chgData name="Mark Kramer" userId="c319ffae53f46afd" providerId="LiveId" clId="{125312D1-6519-44F8-A059-0CBBE49C211D}" dt="2025-09-12T04:14:40" v="8960" actId="255"/>
        <pc:sldMkLst>
          <pc:docMk/>
          <pc:sldMk cId="611325635" sldId="270"/>
        </pc:sldMkLst>
        <pc:spChg chg="mod">
          <ac:chgData name="Mark Kramer" userId="c319ffae53f46afd" providerId="LiveId" clId="{125312D1-6519-44F8-A059-0CBBE49C211D}" dt="2025-09-12T04:14:07.152" v="8955" actId="255"/>
          <ac:spMkLst>
            <pc:docMk/>
            <pc:sldMk cId="611325635" sldId="270"/>
            <ac:spMk id="2" creationId="{94921CED-D77E-B691-7916-78B5ADF6C3FB}"/>
          </ac:spMkLst>
        </pc:spChg>
        <pc:spChg chg="mod">
          <ac:chgData name="Mark Kramer" userId="c319ffae53f46afd" providerId="LiveId" clId="{125312D1-6519-44F8-A059-0CBBE49C211D}" dt="2025-09-12T04:14:40" v="8960" actId="255"/>
          <ac:spMkLst>
            <pc:docMk/>
            <pc:sldMk cId="611325635" sldId="270"/>
            <ac:spMk id="3" creationId="{0397BB50-5440-57EB-EC29-FDF51FD5C271}"/>
          </ac:spMkLst>
        </pc:spChg>
        <pc:picChg chg="add mod ord">
          <ac:chgData name="Mark Kramer" userId="c319ffae53f46afd" providerId="LiveId" clId="{125312D1-6519-44F8-A059-0CBBE49C211D}" dt="2025-09-06T23:23:42.989" v="4880" actId="14100"/>
          <ac:picMkLst>
            <pc:docMk/>
            <pc:sldMk cId="611325635" sldId="270"/>
            <ac:picMk id="8" creationId="{2D09C040-A864-7B9E-61BD-AEFDDACC021D}"/>
          </ac:picMkLst>
        </pc:picChg>
      </pc:sldChg>
      <pc:sldChg chg="addSp delSp modSp add mod modAnim">
        <pc:chgData name="Mark Kramer" userId="c319ffae53f46afd" providerId="LiveId" clId="{125312D1-6519-44F8-A059-0CBBE49C211D}" dt="2025-09-12T04:27:25.102" v="9116" actId="207"/>
        <pc:sldMkLst>
          <pc:docMk/>
          <pc:sldMk cId="773000653" sldId="271"/>
        </pc:sldMkLst>
        <pc:spChg chg="mod">
          <ac:chgData name="Mark Kramer" userId="c319ffae53f46afd" providerId="LiveId" clId="{125312D1-6519-44F8-A059-0CBBE49C211D}" dt="2025-09-12T04:27:25.102" v="9116" actId="207"/>
          <ac:spMkLst>
            <pc:docMk/>
            <pc:sldMk cId="773000653" sldId="271"/>
            <ac:spMk id="2" creationId="{F9914124-07FF-C564-F64C-61EBC329BD65}"/>
          </ac:spMkLst>
        </pc:spChg>
        <pc:spChg chg="mod">
          <ac:chgData name="Mark Kramer" userId="c319ffae53f46afd" providerId="LiveId" clId="{125312D1-6519-44F8-A059-0CBBE49C211D}" dt="2025-09-12T04:15:50.678" v="8974" actId="255"/>
          <ac:spMkLst>
            <pc:docMk/>
            <pc:sldMk cId="773000653" sldId="271"/>
            <ac:spMk id="3" creationId="{ED616AEB-EA91-4759-2622-952DAC70F45A}"/>
          </ac:spMkLst>
        </pc:spChg>
        <pc:picChg chg="add mod">
          <ac:chgData name="Mark Kramer" userId="c319ffae53f46afd" providerId="LiveId" clId="{125312D1-6519-44F8-A059-0CBBE49C211D}" dt="2025-09-06T22:38:40.202" v="3563" actId="14100"/>
          <ac:picMkLst>
            <pc:docMk/>
            <pc:sldMk cId="773000653" sldId="271"/>
            <ac:picMk id="5" creationId="{CD2E9B53-20EE-21C4-D977-CBDA666FAC22}"/>
          </ac:picMkLst>
        </pc:picChg>
      </pc:sldChg>
      <pc:sldChg chg="addSp modSp add mod modAnim">
        <pc:chgData name="Mark Kramer" userId="c319ffae53f46afd" providerId="LiveId" clId="{125312D1-6519-44F8-A059-0CBBE49C211D}" dt="2025-09-12T04:17:37.298" v="9001" actId="255"/>
        <pc:sldMkLst>
          <pc:docMk/>
          <pc:sldMk cId="689007254" sldId="272"/>
        </pc:sldMkLst>
        <pc:spChg chg="mod">
          <ac:chgData name="Mark Kramer" userId="c319ffae53f46afd" providerId="LiveId" clId="{125312D1-6519-44F8-A059-0CBBE49C211D}" dt="2025-09-12T04:15:57.150" v="8975" actId="255"/>
          <ac:spMkLst>
            <pc:docMk/>
            <pc:sldMk cId="689007254" sldId="272"/>
            <ac:spMk id="2" creationId="{53D22855-B2DB-19F0-E0FF-0EE48D68FD7B}"/>
          </ac:spMkLst>
        </pc:spChg>
        <pc:spChg chg="mod">
          <ac:chgData name="Mark Kramer" userId="c319ffae53f46afd" providerId="LiveId" clId="{125312D1-6519-44F8-A059-0CBBE49C211D}" dt="2025-09-12T04:17:37.298" v="9001" actId="255"/>
          <ac:spMkLst>
            <pc:docMk/>
            <pc:sldMk cId="689007254" sldId="272"/>
            <ac:spMk id="3" creationId="{0B85B724-E9E7-A92F-5196-20770D9EE973}"/>
          </ac:spMkLst>
        </pc:spChg>
        <pc:picChg chg="add mod">
          <ac:chgData name="Mark Kramer" userId="c319ffae53f46afd" providerId="LiveId" clId="{125312D1-6519-44F8-A059-0CBBE49C211D}" dt="2025-09-06T22:38:43.152" v="3564"/>
          <ac:picMkLst>
            <pc:docMk/>
            <pc:sldMk cId="689007254" sldId="272"/>
            <ac:picMk id="4" creationId="{FCB4B4A8-B716-B001-A23A-7BE0C5CA6462}"/>
          </ac:picMkLst>
        </pc:picChg>
      </pc:sldChg>
      <pc:sldChg chg="addSp modSp add mod modAnim">
        <pc:chgData name="Mark Kramer" userId="c319ffae53f46afd" providerId="LiveId" clId="{125312D1-6519-44F8-A059-0CBBE49C211D}" dt="2025-09-12T04:18:05.334" v="9021" actId="6549"/>
        <pc:sldMkLst>
          <pc:docMk/>
          <pc:sldMk cId="916899650" sldId="273"/>
        </pc:sldMkLst>
        <pc:spChg chg="mod">
          <ac:chgData name="Mark Kramer" userId="c319ffae53f46afd" providerId="LiveId" clId="{125312D1-6519-44F8-A059-0CBBE49C211D}" dt="2025-09-12T04:18:05.334" v="9021" actId="6549"/>
          <ac:spMkLst>
            <pc:docMk/>
            <pc:sldMk cId="916899650" sldId="273"/>
            <ac:spMk id="3" creationId="{A1C8FDF1-7220-492F-3C7D-B0074CA0E772}"/>
          </ac:spMkLst>
        </pc:spChg>
        <pc:picChg chg="add mod">
          <ac:chgData name="Mark Kramer" userId="c319ffae53f46afd" providerId="LiveId" clId="{125312D1-6519-44F8-A059-0CBBE49C211D}" dt="2025-09-06T22:38:47.019" v="3565"/>
          <ac:picMkLst>
            <pc:docMk/>
            <pc:sldMk cId="916899650" sldId="273"/>
            <ac:picMk id="4" creationId="{0E0F9D58-D153-4B5B-CF37-0321D4C83189}"/>
          </ac:picMkLst>
        </pc:picChg>
      </pc:sldChg>
      <pc:sldChg chg="addSp modSp add mod modAnim">
        <pc:chgData name="Mark Kramer" userId="c319ffae53f46afd" providerId="LiveId" clId="{125312D1-6519-44F8-A059-0CBBE49C211D}" dt="2025-09-12T04:18:30.535" v="9023" actId="255"/>
        <pc:sldMkLst>
          <pc:docMk/>
          <pc:sldMk cId="360005556" sldId="274"/>
        </pc:sldMkLst>
        <pc:spChg chg="mod">
          <ac:chgData name="Mark Kramer" userId="c319ffae53f46afd" providerId="LiveId" clId="{125312D1-6519-44F8-A059-0CBBE49C211D}" dt="2025-09-12T04:18:30.535" v="9023" actId="255"/>
          <ac:spMkLst>
            <pc:docMk/>
            <pc:sldMk cId="360005556" sldId="274"/>
            <ac:spMk id="3" creationId="{776AA9EF-B629-5BCE-A466-462644FF8B76}"/>
          </ac:spMkLst>
        </pc:spChg>
        <pc:picChg chg="add mod">
          <ac:chgData name="Mark Kramer" userId="c319ffae53f46afd" providerId="LiveId" clId="{125312D1-6519-44F8-A059-0CBBE49C211D}" dt="2025-09-06T22:38:49.680" v="3566"/>
          <ac:picMkLst>
            <pc:docMk/>
            <pc:sldMk cId="360005556" sldId="274"/>
            <ac:picMk id="4" creationId="{28E36E7D-4BBF-60C1-312A-5AE39C0167E0}"/>
          </ac:picMkLst>
        </pc:picChg>
      </pc:sldChg>
      <pc:sldChg chg="addSp delSp modSp add del mod modAnim">
        <pc:chgData name="Mark Kramer" userId="c319ffae53f46afd" providerId="LiveId" clId="{125312D1-6519-44F8-A059-0CBBE49C211D}" dt="2025-09-12T03:08:40.098" v="8406" actId="47"/>
        <pc:sldMkLst>
          <pc:docMk/>
          <pc:sldMk cId="87328717" sldId="275"/>
        </pc:sldMkLst>
        <pc:spChg chg="mod">
          <ac:chgData name="Mark Kramer" userId="c319ffae53f46afd" providerId="LiveId" clId="{125312D1-6519-44F8-A059-0CBBE49C211D}" dt="2025-09-11T01:13:45.149" v="8085" actId="27636"/>
          <ac:spMkLst>
            <pc:docMk/>
            <pc:sldMk cId="87328717" sldId="275"/>
            <ac:spMk id="3" creationId="{DE4F9913-9EAD-C4E0-7F91-5364875ACE7F}"/>
          </ac:spMkLst>
        </pc:spChg>
      </pc:sldChg>
      <pc:sldChg chg="modSp add mod ord modAnim">
        <pc:chgData name="Mark Kramer" userId="c319ffae53f46afd" providerId="LiveId" clId="{125312D1-6519-44F8-A059-0CBBE49C211D}" dt="2025-09-12T04:09:30.949" v="8924" actId="255"/>
        <pc:sldMkLst>
          <pc:docMk/>
          <pc:sldMk cId="741096288" sldId="276"/>
        </pc:sldMkLst>
        <pc:spChg chg="mod">
          <ac:chgData name="Mark Kramer" userId="c319ffae53f46afd" providerId="LiveId" clId="{125312D1-6519-44F8-A059-0CBBE49C211D}" dt="2025-09-12T04:09:30.949" v="8924" actId="255"/>
          <ac:spMkLst>
            <pc:docMk/>
            <pc:sldMk cId="741096288" sldId="276"/>
            <ac:spMk id="2" creationId="{26F2D80D-9678-894E-5345-1265E499E179}"/>
          </ac:spMkLst>
        </pc:spChg>
        <pc:spChg chg="mod">
          <ac:chgData name="Mark Kramer" userId="c319ffae53f46afd" providerId="LiveId" clId="{125312D1-6519-44F8-A059-0CBBE49C211D}" dt="2025-09-12T04:09:15.770" v="8922" actId="255"/>
          <ac:spMkLst>
            <pc:docMk/>
            <pc:sldMk cId="741096288" sldId="276"/>
            <ac:spMk id="3" creationId="{77233628-6EBD-0F98-82EB-718E00300CA3}"/>
          </ac:spMkLst>
        </pc:spChg>
      </pc:sldChg>
      <pc:sldChg chg="modSp add mod modAnim">
        <pc:chgData name="Mark Kramer" userId="c319ffae53f46afd" providerId="LiveId" clId="{125312D1-6519-44F8-A059-0CBBE49C211D}" dt="2025-09-12T04:09:39.330" v="8926" actId="255"/>
        <pc:sldMkLst>
          <pc:docMk/>
          <pc:sldMk cId="3352961018" sldId="277"/>
        </pc:sldMkLst>
        <pc:spChg chg="mod">
          <ac:chgData name="Mark Kramer" userId="c319ffae53f46afd" providerId="LiveId" clId="{125312D1-6519-44F8-A059-0CBBE49C211D}" dt="2025-09-12T04:09:39.330" v="8926" actId="255"/>
          <ac:spMkLst>
            <pc:docMk/>
            <pc:sldMk cId="3352961018" sldId="277"/>
            <ac:spMk id="2" creationId="{26E20BD4-D4A0-B0B6-8BAF-E8AFE7045077}"/>
          </ac:spMkLst>
        </pc:spChg>
        <pc:spChg chg="mod">
          <ac:chgData name="Mark Kramer" userId="c319ffae53f46afd" providerId="LiveId" clId="{125312D1-6519-44F8-A059-0CBBE49C211D}" dt="2025-09-12T04:08:13.172" v="8912" actId="255"/>
          <ac:spMkLst>
            <pc:docMk/>
            <pc:sldMk cId="3352961018" sldId="277"/>
            <ac:spMk id="3" creationId="{776AD084-3E0C-4E61-9A3F-036E813843BC}"/>
          </ac:spMkLst>
        </pc:spChg>
      </pc:sldChg>
      <pc:sldChg chg="addSp delSp modSp add mod modClrScheme modAnim chgLayout">
        <pc:chgData name="Mark Kramer" userId="c319ffae53f46afd" providerId="LiveId" clId="{125312D1-6519-44F8-A059-0CBBE49C211D}" dt="2025-09-12T03:32:40.598" v="8768"/>
        <pc:sldMkLst>
          <pc:docMk/>
          <pc:sldMk cId="2336372206" sldId="278"/>
        </pc:sldMkLst>
        <pc:spChg chg="add mod">
          <ac:chgData name="Mark Kramer" userId="c319ffae53f46afd" providerId="LiveId" clId="{125312D1-6519-44F8-A059-0CBBE49C211D}" dt="2025-09-10T13:09:32.380" v="7574" actId="1076"/>
          <ac:spMkLst>
            <pc:docMk/>
            <pc:sldMk cId="2336372206" sldId="278"/>
            <ac:spMk id="2" creationId="{1003E8A2-2562-8F3C-8384-5818F190EA4A}"/>
          </ac:spMkLst>
        </pc:spChg>
        <pc:spChg chg="add mod">
          <ac:chgData name="Mark Kramer" userId="c319ffae53f46afd" providerId="LiveId" clId="{125312D1-6519-44F8-A059-0CBBE49C211D}" dt="2025-09-06T23:56:51.692" v="5806"/>
          <ac:spMkLst>
            <pc:docMk/>
            <pc:sldMk cId="2336372206" sldId="278"/>
            <ac:spMk id="4" creationId="{307009E1-F0C0-0275-459F-0DDEF5AB3BF9}"/>
          </ac:spMkLst>
        </pc:spChg>
        <pc:spChg chg="add mod">
          <ac:chgData name="Mark Kramer" userId="c319ffae53f46afd" providerId="LiveId" clId="{125312D1-6519-44F8-A059-0CBBE49C211D}" dt="2025-09-12T03:32:40.598" v="8768"/>
          <ac:spMkLst>
            <pc:docMk/>
            <pc:sldMk cId="2336372206" sldId="278"/>
            <ac:spMk id="6" creationId="{4138302F-D630-C456-FE7B-CCDFFA7C9BE4}"/>
          </ac:spMkLst>
        </pc:spChg>
      </pc:sldChg>
      <pc:sldChg chg="addSp modSp add mod ord">
        <pc:chgData name="Mark Kramer" userId="c319ffae53f46afd" providerId="LiveId" clId="{125312D1-6519-44F8-A059-0CBBE49C211D}" dt="2025-09-12T03:33:04.445" v="8774" actId="207"/>
        <pc:sldMkLst>
          <pc:docMk/>
          <pc:sldMk cId="756240502" sldId="279"/>
        </pc:sldMkLst>
        <pc:spChg chg="add mod">
          <ac:chgData name="Mark Kramer" userId="c319ffae53f46afd" providerId="LiveId" clId="{125312D1-6519-44F8-A059-0CBBE49C211D}" dt="2025-09-12T03:06:52.690" v="8236"/>
          <ac:spMkLst>
            <pc:docMk/>
            <pc:sldMk cId="756240502" sldId="279"/>
            <ac:spMk id="2" creationId="{80E9ACC2-6C32-52C2-4227-C48CF441E785}"/>
          </ac:spMkLst>
        </pc:spChg>
        <pc:spChg chg="add mod">
          <ac:chgData name="Mark Kramer" userId="c319ffae53f46afd" providerId="LiveId" clId="{125312D1-6519-44F8-A059-0CBBE49C211D}" dt="2025-09-10T13:12:04.819" v="7619" actId="1076"/>
          <ac:spMkLst>
            <pc:docMk/>
            <pc:sldMk cId="756240502" sldId="279"/>
            <ac:spMk id="3" creationId="{0EE0D9AD-DA85-7738-A5D7-051E4FCB0527}"/>
          </ac:spMkLst>
        </pc:spChg>
        <pc:spChg chg="mod">
          <ac:chgData name="Mark Kramer" userId="c319ffae53f46afd" providerId="LiveId" clId="{125312D1-6519-44F8-A059-0CBBE49C211D}" dt="2025-09-12T03:33:04.445" v="8774" actId="207"/>
          <ac:spMkLst>
            <pc:docMk/>
            <pc:sldMk cId="756240502" sldId="279"/>
            <ac:spMk id="4" creationId="{24542547-88ED-9A17-BC01-ED775B19EE2F}"/>
          </ac:spMkLst>
        </pc:spChg>
        <pc:spChg chg="mod">
          <ac:chgData name="Mark Kramer" userId="c319ffae53f46afd" providerId="LiveId" clId="{125312D1-6519-44F8-A059-0CBBE49C211D}" dt="2025-09-12T03:32:52.463" v="8770"/>
          <ac:spMkLst>
            <pc:docMk/>
            <pc:sldMk cId="756240502" sldId="279"/>
            <ac:spMk id="6" creationId="{960D46BC-224B-8D6C-DB4F-E2059E65F0D1}"/>
          </ac:spMkLst>
        </pc:spChg>
      </pc:sldChg>
      <pc:sldChg chg="addSp modSp add mod ord">
        <pc:chgData name="Mark Kramer" userId="c319ffae53f46afd" providerId="LiveId" clId="{125312D1-6519-44F8-A059-0CBBE49C211D}" dt="2025-09-12T03:31:10.624" v="8752" actId="207"/>
        <pc:sldMkLst>
          <pc:docMk/>
          <pc:sldMk cId="840824628" sldId="280"/>
        </pc:sldMkLst>
        <pc:spChg chg="mod">
          <ac:chgData name="Mark Kramer" userId="c319ffae53f46afd" providerId="LiveId" clId="{125312D1-6519-44F8-A059-0CBBE49C211D}" dt="2025-09-12T03:31:02.354" v="8750" actId="207"/>
          <ac:spMkLst>
            <pc:docMk/>
            <pc:sldMk cId="840824628" sldId="280"/>
            <ac:spMk id="2" creationId="{ADA9A3B7-33F5-E762-71FE-BE7CFEF6BE47}"/>
          </ac:spMkLst>
        </pc:spChg>
        <pc:spChg chg="add mod">
          <ac:chgData name="Mark Kramer" userId="c319ffae53f46afd" providerId="LiveId" clId="{125312D1-6519-44F8-A059-0CBBE49C211D}" dt="2025-09-12T03:31:10.624" v="8752" actId="207"/>
          <ac:spMkLst>
            <pc:docMk/>
            <pc:sldMk cId="840824628" sldId="280"/>
            <ac:spMk id="3" creationId="{45AF1165-BBAA-ED6E-4D72-AC90EE4EF6E0}"/>
          </ac:spMkLst>
        </pc:spChg>
        <pc:spChg chg="mod">
          <ac:chgData name="Mark Kramer" userId="c319ffae53f46afd" providerId="LiveId" clId="{125312D1-6519-44F8-A059-0CBBE49C211D}" dt="2025-09-12T03:31:06.147" v="8751" actId="207"/>
          <ac:spMkLst>
            <pc:docMk/>
            <pc:sldMk cId="840824628" sldId="280"/>
            <ac:spMk id="4" creationId="{132AD57F-F002-009D-ECD9-B6C9B287F9CE}"/>
          </ac:spMkLst>
        </pc:spChg>
        <pc:spChg chg="add mod">
          <ac:chgData name="Mark Kramer" userId="c319ffae53f46afd" providerId="LiveId" clId="{125312D1-6519-44F8-A059-0CBBE49C211D}" dt="2025-09-11T01:17:47.514" v="8133"/>
          <ac:spMkLst>
            <pc:docMk/>
            <pc:sldMk cId="840824628" sldId="280"/>
            <ac:spMk id="5" creationId="{B7659C98-6ECF-0B49-B1FD-AB5C2A98FA86}"/>
          </ac:spMkLst>
        </pc:spChg>
        <pc:spChg chg="mod">
          <ac:chgData name="Mark Kramer" userId="c319ffae53f46afd" providerId="LiveId" clId="{125312D1-6519-44F8-A059-0CBBE49C211D}" dt="2025-09-12T03:30:37.803" v="8742"/>
          <ac:spMkLst>
            <pc:docMk/>
            <pc:sldMk cId="840824628" sldId="280"/>
            <ac:spMk id="6" creationId="{4F747F17-1E4F-65AE-802B-1E7DECFD2D1B}"/>
          </ac:spMkLst>
        </pc:spChg>
        <pc:spChg chg="add mod">
          <ac:chgData name="Mark Kramer" userId="c319ffae53f46afd" providerId="LiveId" clId="{125312D1-6519-44F8-A059-0CBBE49C211D}" dt="2025-09-10T13:13:32.709" v="7661" actId="1076"/>
          <ac:spMkLst>
            <pc:docMk/>
            <pc:sldMk cId="840824628" sldId="280"/>
            <ac:spMk id="7" creationId="{9DC81981-CA6C-F377-C9FB-933ECE630CD4}"/>
          </ac:spMkLst>
        </pc:spChg>
      </pc:sldChg>
      <pc:sldChg chg="addSp modSp add mod">
        <pc:chgData name="Mark Kramer" userId="c319ffae53f46afd" providerId="LiveId" clId="{125312D1-6519-44F8-A059-0CBBE49C211D}" dt="2025-09-12T03:30:15.176" v="8739" actId="207"/>
        <pc:sldMkLst>
          <pc:docMk/>
          <pc:sldMk cId="147096226" sldId="281"/>
        </pc:sldMkLst>
        <pc:spChg chg="mod">
          <ac:chgData name="Mark Kramer" userId="c319ffae53f46afd" providerId="LiveId" clId="{125312D1-6519-44F8-A059-0CBBE49C211D}" dt="2025-09-12T03:30:15.176" v="8739" actId="207"/>
          <ac:spMkLst>
            <pc:docMk/>
            <pc:sldMk cId="147096226" sldId="281"/>
            <ac:spMk id="2" creationId="{D5490989-0490-7410-ACF7-9B1660D301A4}"/>
          </ac:spMkLst>
        </pc:spChg>
        <pc:spChg chg="mod">
          <ac:chgData name="Mark Kramer" userId="c319ffae53f46afd" providerId="LiveId" clId="{125312D1-6519-44F8-A059-0CBBE49C211D}" dt="2025-09-12T03:21:07.689" v="8584"/>
          <ac:spMkLst>
            <pc:docMk/>
            <pc:sldMk cId="147096226" sldId="281"/>
            <ac:spMk id="3" creationId="{7E99A9C6-ADBF-6413-0B43-6AA344BCCD2D}"/>
          </ac:spMkLst>
        </pc:spChg>
        <pc:spChg chg="mod">
          <ac:chgData name="Mark Kramer" userId="c319ffae53f46afd" providerId="LiveId" clId="{125312D1-6519-44F8-A059-0CBBE49C211D}" dt="2025-09-12T03:30:00.095" v="8736" actId="207"/>
          <ac:spMkLst>
            <pc:docMk/>
            <pc:sldMk cId="147096226" sldId="281"/>
            <ac:spMk id="4" creationId="{1BED2A22-1A26-05C0-EDAB-63B6796131E4}"/>
          </ac:spMkLst>
        </pc:spChg>
        <pc:spChg chg="add mod">
          <ac:chgData name="Mark Kramer" userId="c319ffae53f46afd" providerId="LiveId" clId="{125312D1-6519-44F8-A059-0CBBE49C211D}" dt="2025-09-10T13:12:58.582" v="7644" actId="1076"/>
          <ac:spMkLst>
            <pc:docMk/>
            <pc:sldMk cId="147096226" sldId="281"/>
            <ac:spMk id="5" creationId="{2BCFAA53-0F8E-DEA3-B240-A3C6C757ABF2}"/>
          </ac:spMkLst>
        </pc:spChg>
        <pc:spChg chg="mod">
          <ac:chgData name="Mark Kramer" userId="c319ffae53f46afd" providerId="LiveId" clId="{125312D1-6519-44F8-A059-0CBBE49C211D}" dt="2025-09-12T03:29:17.349" v="8732" actId="400"/>
          <ac:spMkLst>
            <pc:docMk/>
            <pc:sldMk cId="147096226" sldId="281"/>
            <ac:spMk id="6" creationId="{EF18FD45-16C5-AC01-6FA7-A24D254DCD18}"/>
          </ac:spMkLst>
        </pc:spChg>
      </pc:sldChg>
      <pc:sldChg chg="addSp modSp add del mod modAnim">
        <pc:chgData name="Mark Kramer" userId="c319ffae53f46afd" providerId="LiveId" clId="{125312D1-6519-44F8-A059-0CBBE49C211D}" dt="2025-09-12T02:21:47.825" v="8212" actId="47"/>
        <pc:sldMkLst>
          <pc:docMk/>
          <pc:sldMk cId="3659976387" sldId="282"/>
        </pc:sldMkLst>
        <pc:spChg chg="mod">
          <ac:chgData name="Mark Kramer" userId="c319ffae53f46afd" providerId="LiveId" clId="{125312D1-6519-44F8-A059-0CBBE49C211D}" dt="2025-09-11T01:01:42.597" v="8041" actId="5793"/>
          <ac:spMkLst>
            <pc:docMk/>
            <pc:sldMk cId="3659976387" sldId="282"/>
            <ac:spMk id="3" creationId="{EA10C19E-934C-1771-5D6B-BCCAF5FA6A8D}"/>
          </ac:spMkLst>
        </pc:spChg>
        <pc:spChg chg="add mod">
          <ac:chgData name="Mark Kramer" userId="c319ffae53f46afd" providerId="LiveId" clId="{125312D1-6519-44F8-A059-0CBBE49C211D}" dt="2025-09-11T00:59:59.155" v="8017" actId="1076"/>
          <ac:spMkLst>
            <pc:docMk/>
            <pc:sldMk cId="3659976387" sldId="282"/>
            <ac:spMk id="5" creationId="{063EA7FE-393F-3423-37FB-6CC3D720FA22}"/>
          </ac:spMkLst>
        </pc:spChg>
      </pc:sldChg>
      <pc:sldChg chg="modSp add mod modAnim">
        <pc:chgData name="Mark Kramer" userId="c319ffae53f46afd" providerId="LiveId" clId="{125312D1-6519-44F8-A059-0CBBE49C211D}" dt="2025-09-12T04:06:04.599" v="8898" actId="255"/>
        <pc:sldMkLst>
          <pc:docMk/>
          <pc:sldMk cId="2940152482" sldId="283"/>
        </pc:sldMkLst>
        <pc:spChg chg="mod">
          <ac:chgData name="Mark Kramer" userId="c319ffae53f46afd" providerId="LiveId" clId="{125312D1-6519-44F8-A059-0CBBE49C211D}" dt="2025-09-12T04:06:04.599" v="8898" actId="255"/>
          <ac:spMkLst>
            <pc:docMk/>
            <pc:sldMk cId="2940152482" sldId="283"/>
            <ac:spMk id="3" creationId="{DCA613FD-D1CF-1355-0C5F-A78D980A708C}"/>
          </ac:spMkLst>
        </pc:spChg>
      </pc:sldChg>
      <pc:sldChg chg="modSp add mod modAnim">
        <pc:chgData name="Mark Kramer" userId="c319ffae53f46afd" providerId="LiveId" clId="{125312D1-6519-44F8-A059-0CBBE49C211D}" dt="2025-09-12T04:23:53.355" v="9107" actId="207"/>
        <pc:sldMkLst>
          <pc:docMk/>
          <pc:sldMk cId="2893104176" sldId="284"/>
        </pc:sldMkLst>
        <pc:spChg chg="mod">
          <ac:chgData name="Mark Kramer" userId="c319ffae53f46afd" providerId="LiveId" clId="{125312D1-6519-44F8-A059-0CBBE49C211D}" dt="2025-09-12T04:23:53.355" v="9107" actId="207"/>
          <ac:spMkLst>
            <pc:docMk/>
            <pc:sldMk cId="2893104176" sldId="284"/>
            <ac:spMk id="2" creationId="{B33D06FE-8409-CC79-B572-34E8FB4AC058}"/>
          </ac:spMkLst>
        </pc:spChg>
        <pc:spChg chg="mod">
          <ac:chgData name="Mark Kramer" userId="c319ffae53f46afd" providerId="LiveId" clId="{125312D1-6519-44F8-A059-0CBBE49C211D}" dt="2025-09-12T04:08:42.264" v="8915" actId="255"/>
          <ac:spMkLst>
            <pc:docMk/>
            <pc:sldMk cId="2893104176" sldId="284"/>
            <ac:spMk id="3" creationId="{3A5377EC-F0BF-C103-FA90-B1C44F6CDD65}"/>
          </ac:spMkLst>
        </pc:spChg>
      </pc:sldChg>
      <pc:sldChg chg="addSp modSp add mod modAnim">
        <pc:chgData name="Mark Kramer" userId="c319ffae53f46afd" providerId="LiveId" clId="{125312D1-6519-44F8-A059-0CBBE49C211D}" dt="2025-09-12T04:22:22.645" v="9100" actId="20577"/>
        <pc:sldMkLst>
          <pc:docMk/>
          <pc:sldMk cId="658884168" sldId="285"/>
        </pc:sldMkLst>
        <pc:spChg chg="mod">
          <ac:chgData name="Mark Kramer" userId="c319ffae53f46afd" providerId="LiveId" clId="{125312D1-6519-44F8-A059-0CBBE49C211D}" dt="2025-09-12T04:20:05.813" v="9077" actId="255"/>
          <ac:spMkLst>
            <pc:docMk/>
            <pc:sldMk cId="658884168" sldId="285"/>
            <ac:spMk id="2" creationId="{AAED9EB5-A23D-B241-EAF5-5865EF9B06E6}"/>
          </ac:spMkLst>
        </pc:spChg>
        <pc:spChg chg="mod">
          <ac:chgData name="Mark Kramer" userId="c319ffae53f46afd" providerId="LiveId" clId="{125312D1-6519-44F8-A059-0CBBE49C211D}" dt="2025-09-12T04:22:22.645" v="9100" actId="20577"/>
          <ac:spMkLst>
            <pc:docMk/>
            <pc:sldMk cId="658884168" sldId="285"/>
            <ac:spMk id="3" creationId="{C27F0A5C-BA64-E53B-A0CD-4A1C8885B62E}"/>
          </ac:spMkLst>
        </pc:spChg>
        <pc:spChg chg="add mod">
          <ac:chgData name="Mark Kramer" userId="c319ffae53f46afd" providerId="LiveId" clId="{125312D1-6519-44F8-A059-0CBBE49C211D}" dt="2025-09-12T04:21:29.492" v="9092" actId="1076"/>
          <ac:spMkLst>
            <pc:docMk/>
            <pc:sldMk cId="658884168" sldId="285"/>
            <ac:spMk id="4" creationId="{3CB4335B-359A-FF20-5500-B98F0FF8741C}"/>
          </ac:spMkLst>
        </pc:spChg>
      </pc:sldChg>
      <pc:sldChg chg="modSp add mod modAnim">
        <pc:chgData name="Mark Kramer" userId="c319ffae53f46afd" providerId="LiveId" clId="{125312D1-6519-44F8-A059-0CBBE49C211D}" dt="2025-09-12T04:19:56.843" v="9076" actId="20577"/>
        <pc:sldMkLst>
          <pc:docMk/>
          <pc:sldMk cId="1305337438" sldId="286"/>
        </pc:sldMkLst>
        <pc:spChg chg="mod">
          <ac:chgData name="Mark Kramer" userId="c319ffae53f46afd" providerId="LiveId" clId="{125312D1-6519-44F8-A059-0CBBE49C211D}" dt="2025-09-12T04:19:56.843" v="9076" actId="20577"/>
          <ac:spMkLst>
            <pc:docMk/>
            <pc:sldMk cId="1305337438" sldId="286"/>
            <ac:spMk id="3" creationId="{32D2D942-79A2-1A07-C26C-9E19F8B66E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8DCB7CF-F019-4C91-84E0-4D12FE0B8E7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29E6AFF-F617-4DCE-98A9-171B94F1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6AFF-F617-4DCE-98A9-171B94F1CC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D68C3-C4E6-3140-7919-EB11562B5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0817F-858A-9048-B765-AFC50B3F4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070681-58C7-EF67-6571-596667854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B9DB-2DBE-B10D-DA1A-56B85A731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6AFF-F617-4DCE-98A9-171B94F1CC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58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5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0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1B8C1D1-CB56-41D2-9C1F-50BE82BC939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BE41E1-4043-40C1-85FE-2EC7E54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D22F00-8643-ED43-A32D-A5EB04578DD3}"/>
              </a:ext>
            </a:extLst>
          </p:cNvPr>
          <p:cNvSpPr txBox="1"/>
          <p:nvPr/>
        </p:nvSpPr>
        <p:spPr>
          <a:xfrm>
            <a:off x="603545" y="1997839"/>
            <a:ext cx="109544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The Chief Judge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Everything you ever wanted to know!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And more…</a:t>
            </a:r>
          </a:p>
          <a:p>
            <a:pPr algn="ctr"/>
            <a:endParaRPr lang="en-US" sz="3200" dirty="0">
              <a:solidFill>
                <a:srgbClr val="32648E"/>
              </a:solidFill>
            </a:endParaRPr>
          </a:p>
          <a:p>
            <a:pPr algn="ctr"/>
            <a:r>
              <a:rPr lang="en-US" sz="3200" dirty="0">
                <a:solidFill>
                  <a:srgbClr val="32648E"/>
                </a:solidFill>
              </a:rPr>
              <a:t>By Lucy Boyd-Wilson</a:t>
            </a:r>
          </a:p>
        </p:txBody>
      </p:sp>
    </p:spTree>
    <p:extLst>
      <p:ext uri="{BB962C8B-B14F-4D97-AF65-F5344CB8AC3E}">
        <p14:creationId xmlns:p14="http://schemas.microsoft.com/office/powerpoint/2010/main" val="418500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92813-0A98-DC90-2942-30262BB5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B058B9-4CB3-AD20-F91E-6AC1ADA1DFB9}"/>
              </a:ext>
            </a:extLst>
          </p:cNvPr>
          <p:cNvSpPr txBox="1"/>
          <p:nvPr/>
        </p:nvSpPr>
        <p:spPr>
          <a:xfrm>
            <a:off x="603544" y="1669819"/>
            <a:ext cx="1098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Chief Judge’s Briefing Sessions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BD50A-27F7-E2A3-67AB-B5784283A249}"/>
              </a:ext>
            </a:extLst>
          </p:cNvPr>
          <p:cNvSpPr txBox="1"/>
          <p:nvPr/>
        </p:nvSpPr>
        <p:spPr>
          <a:xfrm>
            <a:off x="4242808" y="3246534"/>
            <a:ext cx="3706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Judges’ Briefing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Timers’ Briefing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Counters’ Briefing</a:t>
            </a:r>
          </a:p>
        </p:txBody>
      </p:sp>
    </p:spTree>
    <p:extLst>
      <p:ext uri="{BB962C8B-B14F-4D97-AF65-F5344CB8AC3E}">
        <p14:creationId xmlns:p14="http://schemas.microsoft.com/office/powerpoint/2010/main" val="108180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8812C-42FD-4977-D1DF-6215A8BD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96C868-FE38-DA63-5EA3-7E6B2D82CC7E}"/>
              </a:ext>
            </a:extLst>
          </p:cNvPr>
          <p:cNvSpPr txBox="1"/>
          <p:nvPr/>
        </p:nvSpPr>
        <p:spPr>
          <a:xfrm>
            <a:off x="603545" y="938299"/>
            <a:ext cx="1098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Judges’ Briefing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559E5-4F83-8EC9-745B-AF1A6B1B4F67}"/>
              </a:ext>
            </a:extLst>
          </p:cNvPr>
          <p:cNvSpPr txBox="1"/>
          <p:nvPr/>
        </p:nvSpPr>
        <p:spPr>
          <a:xfrm>
            <a:off x="1399042" y="2432718"/>
            <a:ext cx="9393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Anonymity - Judges do not reveal identity.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Tie-breaking Judge is secret and briefed separately.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to fill out, sign, and submit the ballots.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judging criteria.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process for raising a protest.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contestants speaking area.</a:t>
            </a:r>
          </a:p>
        </p:txBody>
      </p:sp>
    </p:spTree>
    <p:extLst>
      <p:ext uri="{BB962C8B-B14F-4D97-AF65-F5344CB8AC3E}">
        <p14:creationId xmlns:p14="http://schemas.microsoft.com/office/powerpoint/2010/main" val="1615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6FD06-71A4-D744-35C4-5783CB45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5C24E7-EF5A-86D3-B63F-4AEB3E74DD6F}"/>
              </a:ext>
            </a:extLst>
          </p:cNvPr>
          <p:cNvSpPr txBox="1"/>
          <p:nvPr/>
        </p:nvSpPr>
        <p:spPr>
          <a:xfrm>
            <a:off x="502920" y="861239"/>
            <a:ext cx="637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Judge’s Guide &amp; Ballot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5262D-B8F8-1F49-0AA5-FBECA7B2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616" y="387110"/>
            <a:ext cx="4561136" cy="608378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2FABBF-8D01-82C7-CBC0-20F65AD4F3E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413957" y="6071616"/>
            <a:ext cx="166349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7A7C0D-442A-8F60-DF23-6ADEB088555B}"/>
              </a:ext>
            </a:extLst>
          </p:cNvPr>
          <p:cNvSpPr txBox="1"/>
          <p:nvPr/>
        </p:nvSpPr>
        <p:spPr>
          <a:xfrm>
            <a:off x="1952953" y="5779228"/>
            <a:ext cx="3461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Print Name &amp; Sign!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837D4-1907-69CC-5982-8F7625744C48}"/>
              </a:ext>
            </a:extLst>
          </p:cNvPr>
          <p:cNvSpPr txBox="1"/>
          <p:nvPr/>
        </p:nvSpPr>
        <p:spPr>
          <a:xfrm>
            <a:off x="1835564" y="2780054"/>
            <a:ext cx="2919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Scoring Section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D4128C-E7BE-9401-96D5-E74FA082DD7C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754879" y="3072442"/>
            <a:ext cx="231343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33B6FE-F51A-8122-C289-5DE5BC83BF83}"/>
              </a:ext>
            </a:extLst>
          </p:cNvPr>
          <p:cNvSpPr txBox="1"/>
          <p:nvPr/>
        </p:nvSpPr>
        <p:spPr>
          <a:xfrm>
            <a:off x="3443071" y="4921336"/>
            <a:ext cx="195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Ballot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030310-3782-8D40-D184-639C687C4BF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402935" y="5213724"/>
            <a:ext cx="1674520" cy="135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0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B6A1-DBC2-07D0-4AD9-6BD7747D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4D823F2-B2CF-9BEF-27BD-F9E00AD65DD3}"/>
              </a:ext>
            </a:extLst>
          </p:cNvPr>
          <p:cNvSpPr txBox="1"/>
          <p:nvPr/>
        </p:nvSpPr>
        <p:spPr>
          <a:xfrm>
            <a:off x="495394" y="554455"/>
            <a:ext cx="4096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International Judges Guide 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&amp; Ballot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128CB-2D46-4DC2-6BA7-1D077C44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356" y="453301"/>
            <a:ext cx="6846741" cy="595139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2143AC-70E6-2AC2-D85D-4636C4D58242}"/>
              </a:ext>
            </a:extLst>
          </p:cNvPr>
          <p:cNvSpPr txBox="1"/>
          <p:nvPr/>
        </p:nvSpPr>
        <p:spPr>
          <a:xfrm rot="16200000">
            <a:off x="8170980" y="893726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Julia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E7145-0791-63BC-67B4-422165F115DE}"/>
              </a:ext>
            </a:extLst>
          </p:cNvPr>
          <p:cNvSpPr txBox="1"/>
          <p:nvPr/>
        </p:nvSpPr>
        <p:spPr>
          <a:xfrm rot="16200000">
            <a:off x="8509535" y="893726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88D5ED-BD90-EC69-433C-E4BC4A385439}"/>
              </a:ext>
            </a:extLst>
          </p:cNvPr>
          <p:cNvSpPr txBox="1"/>
          <p:nvPr/>
        </p:nvSpPr>
        <p:spPr>
          <a:xfrm rot="16200000">
            <a:off x="9186645" y="894145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78B5C-4D27-BBA1-84A3-F9C4B6A1684A}"/>
              </a:ext>
            </a:extLst>
          </p:cNvPr>
          <p:cNvSpPr txBox="1"/>
          <p:nvPr/>
        </p:nvSpPr>
        <p:spPr>
          <a:xfrm rot="16200000">
            <a:off x="8729751" y="775806"/>
            <a:ext cx="982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Miguel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3893C-A7AD-D91E-9C74-978846505980}"/>
              </a:ext>
            </a:extLst>
          </p:cNvPr>
          <p:cNvSpPr txBox="1"/>
          <p:nvPr/>
        </p:nvSpPr>
        <p:spPr>
          <a:xfrm rot="16200000">
            <a:off x="9525199" y="893726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9884A-D927-AF77-AB03-EEDCA1888362}"/>
              </a:ext>
            </a:extLst>
          </p:cNvPr>
          <p:cNvSpPr txBox="1"/>
          <p:nvPr/>
        </p:nvSpPr>
        <p:spPr>
          <a:xfrm>
            <a:off x="8374725" y="1887793"/>
            <a:ext cx="33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E5DC8-D5D7-A2C9-9BC0-6FB1E0718970}"/>
              </a:ext>
            </a:extLst>
          </p:cNvPr>
          <p:cNvSpPr txBox="1"/>
          <p:nvPr/>
        </p:nvSpPr>
        <p:spPr>
          <a:xfrm>
            <a:off x="8374725" y="2339559"/>
            <a:ext cx="33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4A953-7677-7137-AD4E-46BBBA8D312D}"/>
              </a:ext>
            </a:extLst>
          </p:cNvPr>
          <p:cNvSpPr txBox="1"/>
          <p:nvPr/>
        </p:nvSpPr>
        <p:spPr>
          <a:xfrm>
            <a:off x="8357846" y="3423236"/>
            <a:ext cx="33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43D10-62E3-3658-5645-01638B7B8543}"/>
              </a:ext>
            </a:extLst>
          </p:cNvPr>
          <p:cNvSpPr txBox="1"/>
          <p:nvPr/>
        </p:nvSpPr>
        <p:spPr>
          <a:xfrm>
            <a:off x="8304190" y="2926848"/>
            <a:ext cx="445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01694-CDD8-0653-EF72-476B5A8FB95A}"/>
              </a:ext>
            </a:extLst>
          </p:cNvPr>
          <p:cNvSpPr txBox="1"/>
          <p:nvPr/>
        </p:nvSpPr>
        <p:spPr>
          <a:xfrm>
            <a:off x="8340017" y="3909574"/>
            <a:ext cx="33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9CA4B-05FD-FC86-35D4-57458184EF13}"/>
              </a:ext>
            </a:extLst>
          </p:cNvPr>
          <p:cNvSpPr txBox="1"/>
          <p:nvPr/>
        </p:nvSpPr>
        <p:spPr>
          <a:xfrm>
            <a:off x="8357846" y="5400395"/>
            <a:ext cx="33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1566B-9DAC-A9E3-0733-57494D434FDC}"/>
              </a:ext>
            </a:extLst>
          </p:cNvPr>
          <p:cNvSpPr txBox="1"/>
          <p:nvPr/>
        </p:nvSpPr>
        <p:spPr>
          <a:xfrm>
            <a:off x="8357846" y="4950544"/>
            <a:ext cx="33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BEDB7-FC6F-0840-5F12-A19C06C1E147}"/>
              </a:ext>
            </a:extLst>
          </p:cNvPr>
          <p:cNvSpPr txBox="1"/>
          <p:nvPr/>
        </p:nvSpPr>
        <p:spPr>
          <a:xfrm>
            <a:off x="8357846" y="4405962"/>
            <a:ext cx="33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83A2B-A788-B6D8-AABC-880DE7DE091F}"/>
              </a:ext>
            </a:extLst>
          </p:cNvPr>
          <p:cNvSpPr txBox="1"/>
          <p:nvPr/>
        </p:nvSpPr>
        <p:spPr>
          <a:xfrm>
            <a:off x="8293548" y="5952517"/>
            <a:ext cx="445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2AD1-7CBE-FBD6-55D1-81FACA345A71}"/>
              </a:ext>
            </a:extLst>
          </p:cNvPr>
          <p:cNvSpPr txBox="1"/>
          <p:nvPr/>
        </p:nvSpPr>
        <p:spPr>
          <a:xfrm>
            <a:off x="616901" y="3442292"/>
            <a:ext cx="3853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Judging Criteria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Scoring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386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CC9D0-6208-A9AD-F0F4-2FD3152A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4B5C0-C93B-5684-3064-9CEC327F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017" y="361423"/>
            <a:ext cx="3566017" cy="613515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E973B-AC6C-4F06-322F-298DCAC91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537" y="361423"/>
            <a:ext cx="3324947" cy="613515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281132-073E-DAFB-A978-112E24687D12}"/>
              </a:ext>
            </a:extLst>
          </p:cNvPr>
          <p:cNvSpPr txBox="1"/>
          <p:nvPr/>
        </p:nvSpPr>
        <p:spPr>
          <a:xfrm>
            <a:off x="8522208" y="521521"/>
            <a:ext cx="18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Tall Tales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25720-7522-7933-A44C-0F5DD6A49800}"/>
              </a:ext>
            </a:extLst>
          </p:cNvPr>
          <p:cNvSpPr txBox="1"/>
          <p:nvPr/>
        </p:nvSpPr>
        <p:spPr>
          <a:xfrm>
            <a:off x="4522593" y="521521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International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BD4B9-B160-890F-C4AF-401B9E9F1341}"/>
              </a:ext>
            </a:extLst>
          </p:cNvPr>
          <p:cNvSpPr txBox="1"/>
          <p:nvPr/>
        </p:nvSpPr>
        <p:spPr>
          <a:xfrm>
            <a:off x="462516" y="1233639"/>
            <a:ext cx="35660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International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vs.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Tall Tales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160685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BA668-BCF5-D339-1B9A-6E529EC1C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9BC927-7DB9-7A50-7C9D-D09F2D776E49}"/>
              </a:ext>
            </a:extLst>
          </p:cNvPr>
          <p:cNvSpPr txBox="1"/>
          <p:nvPr/>
        </p:nvSpPr>
        <p:spPr>
          <a:xfrm>
            <a:off x="625916" y="845496"/>
            <a:ext cx="6149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Judges Guide &amp; Ballot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804E6-8589-6E0B-5204-7359CC16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336" y="396254"/>
            <a:ext cx="4561136" cy="608378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B07B77-78E4-23FE-01CE-87045D8AF2ED}"/>
              </a:ext>
            </a:extLst>
          </p:cNvPr>
          <p:cNvSpPr txBox="1"/>
          <p:nvPr/>
        </p:nvSpPr>
        <p:spPr>
          <a:xfrm>
            <a:off x="625916" y="5410453"/>
            <a:ext cx="360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Did you Print &amp; Sign your Name?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49B8B-24F8-1651-0024-50E4DE8794E6}"/>
              </a:ext>
            </a:extLst>
          </p:cNvPr>
          <p:cNvSpPr txBox="1"/>
          <p:nvPr/>
        </p:nvSpPr>
        <p:spPr>
          <a:xfrm>
            <a:off x="625916" y="2176001"/>
            <a:ext cx="4340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 the scoring portion home to dispose!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16E50-CAE2-4139-FF41-4DFD6033BA1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966273" y="2714610"/>
            <a:ext cx="215496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5CD048-EB6B-6A25-ECD8-8AFBD880D122}"/>
              </a:ext>
            </a:extLst>
          </p:cNvPr>
          <p:cNvCxnSpPr>
            <a:cxnSpLocks/>
          </p:cNvCxnSpPr>
          <p:nvPr/>
        </p:nvCxnSpPr>
        <p:spPr>
          <a:xfrm>
            <a:off x="3334327" y="6180121"/>
            <a:ext cx="38146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23386CA-D510-D36E-500E-D0DEF82B02EA}"/>
              </a:ext>
            </a:extLst>
          </p:cNvPr>
          <p:cNvSpPr txBox="1"/>
          <p:nvPr/>
        </p:nvSpPr>
        <p:spPr>
          <a:xfrm>
            <a:off x="3656033" y="4287070"/>
            <a:ext cx="182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Tear here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B2AFFB-3BE9-8264-FC6B-FDAF202CEAF7}"/>
              </a:ext>
            </a:extLst>
          </p:cNvPr>
          <p:cNvCxnSpPr>
            <a:cxnSpLocks/>
          </p:cNvCxnSpPr>
          <p:nvPr/>
        </p:nvCxnSpPr>
        <p:spPr>
          <a:xfrm>
            <a:off x="5483031" y="4754880"/>
            <a:ext cx="1638205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54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4EF13-AFD8-E300-2DB7-42D198E14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923D6-F0AD-8E18-FE35-45FFAE91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97" y="3038051"/>
            <a:ext cx="10547399" cy="33627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2019AF-50F8-021D-BCEF-543C9070B2EB}"/>
              </a:ext>
            </a:extLst>
          </p:cNvPr>
          <p:cNvSpPr txBox="1"/>
          <p:nvPr/>
        </p:nvSpPr>
        <p:spPr>
          <a:xfrm>
            <a:off x="2593894" y="457155"/>
            <a:ext cx="7004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Judge’s Ballot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72150-AE43-B98A-3BD5-86B6E521EBF2}"/>
              </a:ext>
            </a:extLst>
          </p:cNvPr>
          <p:cNvSpPr txBox="1"/>
          <p:nvPr/>
        </p:nvSpPr>
        <p:spPr>
          <a:xfrm>
            <a:off x="2224710" y="1226596"/>
            <a:ext cx="7742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Enter 1</a:t>
            </a:r>
            <a:r>
              <a:rPr lang="en-US" sz="3200" baseline="30000" dirty="0"/>
              <a:t>st</a:t>
            </a:r>
            <a:r>
              <a:rPr lang="en-US" sz="3200" dirty="0"/>
              <a:t> , 2</a:t>
            </a:r>
            <a:r>
              <a:rPr lang="en-US" sz="3200" baseline="30000" dirty="0"/>
              <a:t>nd</a:t>
            </a:r>
            <a:r>
              <a:rPr lang="en-US" sz="3200" dirty="0"/>
              <a:t>, 3</a:t>
            </a:r>
            <a:r>
              <a:rPr lang="en-US" sz="3200" baseline="30000" dirty="0"/>
              <a:t>rd</a:t>
            </a:r>
            <a:r>
              <a:rPr lang="en-US" sz="3200" dirty="0"/>
              <a:t> place contestant names.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Ties!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Discretely hand ballot to </a:t>
            </a:r>
            <a:r>
              <a:rPr lang="en-US" sz="3200" b="1" dirty="0"/>
              <a:t>Ballot Counters.</a:t>
            </a:r>
          </a:p>
        </p:txBody>
      </p:sp>
    </p:spTree>
    <p:extLst>
      <p:ext uri="{BB962C8B-B14F-4D97-AF65-F5344CB8AC3E}">
        <p14:creationId xmlns:p14="http://schemas.microsoft.com/office/powerpoint/2010/main" val="424358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48BE-B509-7876-4124-45DF7E57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ED253D-59F5-43F6-19FB-1158B4BDAEEF}"/>
              </a:ext>
            </a:extLst>
          </p:cNvPr>
          <p:cNvSpPr txBox="1"/>
          <p:nvPr/>
        </p:nvSpPr>
        <p:spPr>
          <a:xfrm>
            <a:off x="2593894" y="457155"/>
            <a:ext cx="7004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Tiebreaking Judge’s Ballot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2A70F-2B00-8B30-31C6-EA2F8D839C26}"/>
              </a:ext>
            </a:extLst>
          </p:cNvPr>
          <p:cNvSpPr txBox="1"/>
          <p:nvPr/>
        </p:nvSpPr>
        <p:spPr>
          <a:xfrm>
            <a:off x="1922958" y="1226596"/>
            <a:ext cx="8346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Tiebreaking Judge ranks ALL the contestants.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Ties!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Hands ballot to </a:t>
            </a:r>
            <a:r>
              <a:rPr lang="en-US" sz="3200" b="1" dirty="0"/>
              <a:t>Chief Judge.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BD510-92AE-FF5C-3AD9-878A9BC0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6" y="3038051"/>
            <a:ext cx="10364646" cy="33627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221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168F-746C-505B-5983-BDCCF8F5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F39434-ECDE-BA86-1D0F-A65D21700192}"/>
              </a:ext>
            </a:extLst>
          </p:cNvPr>
          <p:cNvSpPr txBox="1"/>
          <p:nvPr/>
        </p:nvSpPr>
        <p:spPr>
          <a:xfrm>
            <a:off x="603545" y="938299"/>
            <a:ext cx="1098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Timers’ Briefing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251D1-89B1-8070-3325-2147F01BC2DE}"/>
              </a:ext>
            </a:extLst>
          </p:cNvPr>
          <p:cNvSpPr txBox="1"/>
          <p:nvPr/>
        </p:nvSpPr>
        <p:spPr>
          <a:xfrm>
            <a:off x="1211580" y="2277270"/>
            <a:ext cx="9768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timing procedure, including when to start and stop the timer.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Explain the signaling devices (lights, cards, flags).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Time Record Sheet.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Timer submits Time Sheet to the Chief Judge.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Disqualifications are handled by the Chief Judge based on the timing record. </a:t>
            </a:r>
          </a:p>
        </p:txBody>
      </p:sp>
    </p:spTree>
    <p:extLst>
      <p:ext uri="{BB962C8B-B14F-4D97-AF65-F5344CB8AC3E}">
        <p14:creationId xmlns:p14="http://schemas.microsoft.com/office/powerpoint/2010/main" val="40590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92608-1A97-6E1D-FA5C-3EEF2C85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8710A2-4876-5F30-8BBD-E6F062C2A29B}"/>
              </a:ext>
            </a:extLst>
          </p:cNvPr>
          <p:cNvSpPr txBox="1"/>
          <p:nvPr/>
        </p:nvSpPr>
        <p:spPr>
          <a:xfrm>
            <a:off x="1174745" y="492788"/>
            <a:ext cx="5037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Timers’ Briefing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182F0-0404-32CD-671E-3530F0B9AC7A}"/>
              </a:ext>
            </a:extLst>
          </p:cNvPr>
          <p:cNvSpPr txBox="1"/>
          <p:nvPr/>
        </p:nvSpPr>
        <p:spPr>
          <a:xfrm>
            <a:off x="533478" y="1665194"/>
            <a:ext cx="6320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 Timers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One with stopwatch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Other with signaling device</a:t>
            </a:r>
          </a:p>
          <a:p>
            <a:pPr lvl="1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International – 5 to 7 minutes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Show lights at 5, 6, 7 minutes</a:t>
            </a:r>
          </a:p>
          <a:p>
            <a:pPr lvl="1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Tall Tales – 3 to 5 minutes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Show lights at 3, 4, 5 minutes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CFC55-7C0F-E861-326C-BC43BDF0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5" y="344881"/>
            <a:ext cx="4726637" cy="62046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892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8D631-92F0-D023-383A-B73DD71E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0AB941-A122-9F7E-6417-2A93A379C9A5}"/>
              </a:ext>
            </a:extLst>
          </p:cNvPr>
          <p:cNvSpPr txBox="1"/>
          <p:nvPr/>
        </p:nvSpPr>
        <p:spPr>
          <a:xfrm>
            <a:off x="750103" y="709699"/>
            <a:ext cx="1098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A84A7-93AF-9578-A14A-2D2EF451113D}"/>
              </a:ext>
            </a:extLst>
          </p:cNvPr>
          <p:cNvSpPr txBox="1"/>
          <p:nvPr/>
        </p:nvSpPr>
        <p:spPr>
          <a:xfrm>
            <a:off x="1197102" y="2352356"/>
            <a:ext cx="97977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Roles</a:t>
            </a:r>
            <a:r>
              <a:rPr lang="en-US" sz="3200" dirty="0"/>
              <a:t> - assigned by the Chief Judge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Briefing Sessions</a:t>
            </a:r>
            <a:r>
              <a:rPr lang="en-US" sz="3200" dirty="0"/>
              <a:t> - Judges, Timers, Counters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Forms and documents </a:t>
            </a:r>
            <a:r>
              <a:rPr lang="en-US" sz="3200" dirty="0"/>
              <a:t>– so many!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Responsibilities</a:t>
            </a:r>
            <a:r>
              <a:rPr lang="en-US" sz="3200" dirty="0"/>
              <a:t> - before, during and after the Contest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Staying organized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39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ED8E7-C1E7-1EB2-8465-A7684AF2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D10927-802F-BB09-C400-8307F9FADE6C}"/>
              </a:ext>
            </a:extLst>
          </p:cNvPr>
          <p:cNvSpPr txBox="1"/>
          <p:nvPr/>
        </p:nvSpPr>
        <p:spPr>
          <a:xfrm>
            <a:off x="603545" y="938299"/>
            <a:ext cx="1098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Ballot Counters’ Briefing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BDC50-B6ED-3006-77DE-5C77C3CC1E31}"/>
              </a:ext>
            </a:extLst>
          </p:cNvPr>
          <p:cNvSpPr txBox="1"/>
          <p:nvPr/>
        </p:nvSpPr>
        <p:spPr>
          <a:xfrm>
            <a:off x="1458468" y="2441862"/>
            <a:ext cx="9275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Discreetly collect ballots from judges.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Counter's Tally Sheet to tally the results.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to resolve discrepancies in the scoring.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Unsigned judges ballot – disqualifies the ballot!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How to resolve a tie using the Tiebreaking ballot.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24351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A022-D2D9-3712-159B-0B495C19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A20EFB-E678-9419-5E05-E6FB795060B3}"/>
              </a:ext>
            </a:extLst>
          </p:cNvPr>
          <p:cNvSpPr txBox="1"/>
          <p:nvPr/>
        </p:nvSpPr>
        <p:spPr>
          <a:xfrm>
            <a:off x="3110283" y="744644"/>
            <a:ext cx="597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The Contest or Two!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1D99C-CD7B-2256-415B-EA4DF0C17B5B}"/>
              </a:ext>
            </a:extLst>
          </p:cNvPr>
          <p:cNvSpPr txBox="1"/>
          <p:nvPr/>
        </p:nvSpPr>
        <p:spPr>
          <a:xfrm>
            <a:off x="650005" y="1838930"/>
            <a:ext cx="10853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Contest #1 - Tall Tales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Contestants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Judges score each speaker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After the speeches, judges complete their ballots.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Counters collect the ballots from voting judges.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Chief Judge collects the Tiebreaking ballot and Time Record sheet.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Chief Judge and Counters withdraw to tally the ballots.</a:t>
            </a:r>
          </a:p>
        </p:txBody>
      </p:sp>
    </p:spTree>
    <p:extLst>
      <p:ext uri="{BB962C8B-B14F-4D97-AF65-F5344CB8AC3E}">
        <p14:creationId xmlns:p14="http://schemas.microsoft.com/office/powerpoint/2010/main" val="16695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DD099-3369-4911-4AC0-D8B437FC6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6DB800A-8334-5EBF-3456-8F5A8176044A}"/>
              </a:ext>
            </a:extLst>
          </p:cNvPr>
          <p:cNvSpPr txBox="1"/>
          <p:nvPr/>
        </p:nvSpPr>
        <p:spPr>
          <a:xfrm>
            <a:off x="3110283" y="744643"/>
            <a:ext cx="597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Check Timer’s Report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CE1D0-D3CA-71D1-2122-A2180F210024}"/>
              </a:ext>
            </a:extLst>
          </p:cNvPr>
          <p:cNvSpPr txBox="1"/>
          <p:nvPr/>
        </p:nvSpPr>
        <p:spPr>
          <a:xfrm>
            <a:off x="1259214" y="1893794"/>
            <a:ext cx="9673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International Contest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5 to 7 minutes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Disqualified if less than 4:30 or more than 7:30 mins</a:t>
            </a:r>
          </a:p>
          <a:p>
            <a:pPr lvl="1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Tall Tales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3 to 5 minutes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Disqualified if less than 2:30 or more than 5:30 mins</a:t>
            </a:r>
          </a:p>
        </p:txBody>
      </p:sp>
    </p:spTree>
    <p:extLst>
      <p:ext uri="{BB962C8B-B14F-4D97-AF65-F5344CB8AC3E}">
        <p14:creationId xmlns:p14="http://schemas.microsoft.com/office/powerpoint/2010/main" val="31256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B093C-A0EF-FDC0-F01D-F920AC6A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041C75-FA53-D39D-C465-9DAA84147A72}"/>
              </a:ext>
            </a:extLst>
          </p:cNvPr>
          <p:cNvSpPr txBox="1"/>
          <p:nvPr/>
        </p:nvSpPr>
        <p:spPr>
          <a:xfrm>
            <a:off x="384616" y="556370"/>
            <a:ext cx="4727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Counter’s 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Tally 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C5021-FF68-DEF5-2A16-891821E98CFB}"/>
              </a:ext>
            </a:extLst>
          </p:cNvPr>
          <p:cNvSpPr txBox="1"/>
          <p:nvPr/>
        </p:nvSpPr>
        <p:spPr>
          <a:xfrm>
            <a:off x="495016" y="2531367"/>
            <a:ext cx="4506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3 points for 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 points for 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 point for 3</a:t>
            </a:r>
            <a:r>
              <a:rPr lang="en-US" sz="3200" baseline="30000" dirty="0"/>
              <a:t>rd</a:t>
            </a:r>
            <a:r>
              <a:rPr lang="en-US" sz="3200" dirty="0"/>
              <a:t> place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a tie results, refer to the Tiebreaking ballot.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4CA048-0DF8-C01E-4D75-730A7DB1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18" y="367953"/>
            <a:ext cx="6487956" cy="61220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CED356-3912-9859-78C4-B89CC15B9603}"/>
              </a:ext>
            </a:extLst>
          </p:cNvPr>
          <p:cNvSpPr txBox="1"/>
          <p:nvPr/>
        </p:nvSpPr>
        <p:spPr>
          <a:xfrm rot="16200000">
            <a:off x="7513324" y="2598457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Julia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FA926-0987-2A60-71C3-79FD87343327}"/>
              </a:ext>
            </a:extLst>
          </p:cNvPr>
          <p:cNvSpPr txBox="1"/>
          <p:nvPr/>
        </p:nvSpPr>
        <p:spPr>
          <a:xfrm rot="16200000">
            <a:off x="7913507" y="2594295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A6E46-FBC2-134B-3379-9A95DB81CA85}"/>
              </a:ext>
            </a:extLst>
          </p:cNvPr>
          <p:cNvSpPr txBox="1"/>
          <p:nvPr/>
        </p:nvSpPr>
        <p:spPr>
          <a:xfrm rot="16200000">
            <a:off x="8718051" y="2614155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D348B-F3DE-A049-99B0-ADD542B25364}"/>
              </a:ext>
            </a:extLst>
          </p:cNvPr>
          <p:cNvSpPr txBox="1"/>
          <p:nvPr/>
        </p:nvSpPr>
        <p:spPr>
          <a:xfrm>
            <a:off x="5708353" y="3195071"/>
            <a:ext cx="904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59A07E-8A74-336C-8C8E-B9EF33A2F03A}"/>
              </a:ext>
            </a:extLst>
          </p:cNvPr>
          <p:cNvSpPr txBox="1"/>
          <p:nvPr/>
        </p:nvSpPr>
        <p:spPr>
          <a:xfrm>
            <a:off x="5708353" y="3487445"/>
            <a:ext cx="904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Bella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E83B8-7346-BABD-05FB-D1FCE37F164C}"/>
              </a:ext>
            </a:extLst>
          </p:cNvPr>
          <p:cNvSpPr txBox="1"/>
          <p:nvPr/>
        </p:nvSpPr>
        <p:spPr>
          <a:xfrm>
            <a:off x="5708353" y="3769706"/>
            <a:ext cx="904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Zoe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32DA52-5B8D-E2A7-6644-AB597893B98D}"/>
              </a:ext>
            </a:extLst>
          </p:cNvPr>
          <p:cNvSpPr txBox="1"/>
          <p:nvPr/>
        </p:nvSpPr>
        <p:spPr>
          <a:xfrm>
            <a:off x="5708353" y="4054861"/>
            <a:ext cx="904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Ramiro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AAE5E-92A0-E427-7162-57DDD123DAD2}"/>
              </a:ext>
            </a:extLst>
          </p:cNvPr>
          <p:cNvSpPr txBox="1"/>
          <p:nvPr/>
        </p:nvSpPr>
        <p:spPr>
          <a:xfrm>
            <a:off x="5708353" y="4347235"/>
            <a:ext cx="904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933130-B14D-7430-E42B-74B1F9B45906}"/>
              </a:ext>
            </a:extLst>
          </p:cNvPr>
          <p:cNvSpPr txBox="1"/>
          <p:nvPr/>
        </p:nvSpPr>
        <p:spPr>
          <a:xfrm>
            <a:off x="8555031" y="3198969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0FE43-CC27-CF37-2897-659C583E0CE2}"/>
              </a:ext>
            </a:extLst>
          </p:cNvPr>
          <p:cNvSpPr txBox="1"/>
          <p:nvPr/>
        </p:nvSpPr>
        <p:spPr>
          <a:xfrm>
            <a:off x="8942656" y="3198969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100118-51DF-B2D8-E27D-2CC066B2F948}"/>
              </a:ext>
            </a:extLst>
          </p:cNvPr>
          <p:cNvSpPr txBox="1"/>
          <p:nvPr/>
        </p:nvSpPr>
        <p:spPr>
          <a:xfrm>
            <a:off x="7718569" y="3215852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5EE609-96D6-9129-ECFC-FAE5953014BC}"/>
              </a:ext>
            </a:extLst>
          </p:cNvPr>
          <p:cNvSpPr txBox="1"/>
          <p:nvPr/>
        </p:nvSpPr>
        <p:spPr>
          <a:xfrm>
            <a:off x="9305895" y="3487445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F9F6FA-966B-A45E-8EC1-FBB8692EC597}"/>
              </a:ext>
            </a:extLst>
          </p:cNvPr>
          <p:cNvSpPr txBox="1"/>
          <p:nvPr/>
        </p:nvSpPr>
        <p:spPr>
          <a:xfrm>
            <a:off x="8119495" y="3487445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158B84-9F41-D13E-964A-F9C2D9DF4BAA}"/>
              </a:ext>
            </a:extLst>
          </p:cNvPr>
          <p:cNvSpPr txBox="1"/>
          <p:nvPr/>
        </p:nvSpPr>
        <p:spPr>
          <a:xfrm>
            <a:off x="7728545" y="3487445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1B871-E07B-0F77-83DB-400A812F05AC}"/>
              </a:ext>
            </a:extLst>
          </p:cNvPr>
          <p:cNvSpPr txBox="1"/>
          <p:nvPr/>
        </p:nvSpPr>
        <p:spPr>
          <a:xfrm rot="16200000">
            <a:off x="8195338" y="2475956"/>
            <a:ext cx="982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Miguel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C0B5D-51A5-5C78-FCBF-DC6EA5F0551E}"/>
              </a:ext>
            </a:extLst>
          </p:cNvPr>
          <p:cNvSpPr txBox="1"/>
          <p:nvPr/>
        </p:nvSpPr>
        <p:spPr>
          <a:xfrm rot="16200000">
            <a:off x="9118221" y="2594294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41713-8F41-AE92-3123-196E1D8310F9}"/>
              </a:ext>
            </a:extLst>
          </p:cNvPr>
          <p:cNvSpPr txBox="1"/>
          <p:nvPr/>
        </p:nvSpPr>
        <p:spPr>
          <a:xfrm>
            <a:off x="8117252" y="3759946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EF605-21A0-57EB-922A-2AE828379BA8}"/>
              </a:ext>
            </a:extLst>
          </p:cNvPr>
          <p:cNvSpPr txBox="1"/>
          <p:nvPr/>
        </p:nvSpPr>
        <p:spPr>
          <a:xfrm>
            <a:off x="8930892" y="4054861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F99BD6-E371-1F93-DC6F-CE4ED223CBC6}"/>
              </a:ext>
            </a:extLst>
          </p:cNvPr>
          <p:cNvSpPr txBox="1"/>
          <p:nvPr/>
        </p:nvSpPr>
        <p:spPr>
          <a:xfrm>
            <a:off x="8524979" y="4355279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6120F-8FFA-5056-019B-BF77234D9246}"/>
              </a:ext>
            </a:extLst>
          </p:cNvPr>
          <p:cNvSpPr txBox="1"/>
          <p:nvPr/>
        </p:nvSpPr>
        <p:spPr>
          <a:xfrm>
            <a:off x="8517424" y="3777124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68840-5125-F5B5-A20A-E337543C03BF}"/>
              </a:ext>
            </a:extLst>
          </p:cNvPr>
          <p:cNvSpPr txBox="1"/>
          <p:nvPr/>
        </p:nvSpPr>
        <p:spPr>
          <a:xfrm>
            <a:off x="8117251" y="4054861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E1ED1-EBAE-A919-4D91-D43D81595407}"/>
              </a:ext>
            </a:extLst>
          </p:cNvPr>
          <p:cNvSpPr txBox="1"/>
          <p:nvPr/>
        </p:nvSpPr>
        <p:spPr>
          <a:xfrm>
            <a:off x="7728545" y="4355279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28C4C7-09C3-22DA-363D-D996143CCCE2}"/>
              </a:ext>
            </a:extLst>
          </p:cNvPr>
          <p:cNvSpPr txBox="1"/>
          <p:nvPr/>
        </p:nvSpPr>
        <p:spPr>
          <a:xfrm>
            <a:off x="8937970" y="3784325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BCD73-83DF-9568-680F-E804894FFBDA}"/>
              </a:ext>
            </a:extLst>
          </p:cNvPr>
          <p:cNvSpPr txBox="1"/>
          <p:nvPr/>
        </p:nvSpPr>
        <p:spPr>
          <a:xfrm>
            <a:off x="8930891" y="4347235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FB5C5F-0AF2-D653-50EE-DC4EF86E240A}"/>
              </a:ext>
            </a:extLst>
          </p:cNvPr>
          <p:cNvSpPr txBox="1"/>
          <p:nvPr/>
        </p:nvSpPr>
        <p:spPr>
          <a:xfrm>
            <a:off x="9313450" y="4072110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1A62E-FB87-5F02-7568-BDAA773F03F1}"/>
              </a:ext>
            </a:extLst>
          </p:cNvPr>
          <p:cNvSpPr txBox="1"/>
          <p:nvPr/>
        </p:nvSpPr>
        <p:spPr>
          <a:xfrm>
            <a:off x="9305894" y="6050234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F62D4E-2E84-0B63-4D6B-59F3021BCA3A}"/>
              </a:ext>
            </a:extLst>
          </p:cNvPr>
          <p:cNvSpPr txBox="1"/>
          <p:nvPr/>
        </p:nvSpPr>
        <p:spPr>
          <a:xfrm>
            <a:off x="8854261" y="6050234"/>
            <a:ext cx="481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C4453B-B65E-E747-74F8-CC0C194AAEE2}"/>
              </a:ext>
            </a:extLst>
          </p:cNvPr>
          <p:cNvSpPr txBox="1"/>
          <p:nvPr/>
        </p:nvSpPr>
        <p:spPr>
          <a:xfrm>
            <a:off x="8555030" y="6050234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C164FE-0D6E-B30F-2A23-7A3DC67CA1DD}"/>
              </a:ext>
            </a:extLst>
          </p:cNvPr>
          <p:cNvSpPr txBox="1"/>
          <p:nvPr/>
        </p:nvSpPr>
        <p:spPr>
          <a:xfrm>
            <a:off x="8117250" y="6050234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2136A2-7531-64A3-5B6A-5D2B38304764}"/>
              </a:ext>
            </a:extLst>
          </p:cNvPr>
          <p:cNvSpPr txBox="1"/>
          <p:nvPr/>
        </p:nvSpPr>
        <p:spPr>
          <a:xfrm>
            <a:off x="7728545" y="6050234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86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FE6FA-527A-30D7-903E-9E792C47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DBE347-76DE-5DFE-9A26-B5CE431F326D}"/>
              </a:ext>
            </a:extLst>
          </p:cNvPr>
          <p:cNvSpPr txBox="1"/>
          <p:nvPr/>
        </p:nvSpPr>
        <p:spPr>
          <a:xfrm>
            <a:off x="2593897" y="628444"/>
            <a:ext cx="7004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Tiebreaking Judge’s Ballot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B8CC3-9109-78CE-044C-8358898AB97E}"/>
              </a:ext>
            </a:extLst>
          </p:cNvPr>
          <p:cNvSpPr txBox="1"/>
          <p:nvPr/>
        </p:nvSpPr>
        <p:spPr>
          <a:xfrm>
            <a:off x="1849484" y="1609867"/>
            <a:ext cx="8493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Resolve tie between Miguel &amp; Lee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Resolve tie between Julia &amp; Bob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15D58-BEEF-170F-94DB-7E8FC7D5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6" y="3038051"/>
            <a:ext cx="10364646" cy="33627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28D738-A767-A50D-8B5E-BD995A66EC3C}"/>
              </a:ext>
            </a:extLst>
          </p:cNvPr>
          <p:cNvSpPr txBox="1"/>
          <p:nvPr/>
        </p:nvSpPr>
        <p:spPr>
          <a:xfrm>
            <a:off x="5560323" y="4138154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F5AA3-7CE7-BCB9-3EB1-1B719B8F0999}"/>
              </a:ext>
            </a:extLst>
          </p:cNvPr>
          <p:cNvSpPr txBox="1"/>
          <p:nvPr/>
        </p:nvSpPr>
        <p:spPr>
          <a:xfrm>
            <a:off x="2095379" y="4138154"/>
            <a:ext cx="997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Miguel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F1DC6-99EE-FCB4-E141-830A2EA2A0E2}"/>
              </a:ext>
            </a:extLst>
          </p:cNvPr>
          <p:cNvSpPr txBox="1"/>
          <p:nvPr/>
        </p:nvSpPr>
        <p:spPr>
          <a:xfrm>
            <a:off x="2095377" y="5178641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F7D2C-06F1-D9D4-06E1-F873C632EC15}"/>
              </a:ext>
            </a:extLst>
          </p:cNvPr>
          <p:cNvSpPr txBox="1"/>
          <p:nvPr/>
        </p:nvSpPr>
        <p:spPr>
          <a:xfrm>
            <a:off x="2095378" y="4815262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9499A-1CD6-1531-9FF8-5C7576F9C53B}"/>
              </a:ext>
            </a:extLst>
          </p:cNvPr>
          <p:cNvSpPr txBox="1"/>
          <p:nvPr/>
        </p:nvSpPr>
        <p:spPr>
          <a:xfrm>
            <a:off x="2095379" y="4476708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Julia</a:t>
            </a:r>
          </a:p>
        </p:txBody>
      </p:sp>
    </p:spTree>
    <p:extLst>
      <p:ext uri="{BB962C8B-B14F-4D97-AF65-F5344CB8AC3E}">
        <p14:creationId xmlns:p14="http://schemas.microsoft.com/office/powerpoint/2010/main" val="200817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5EE6-DE06-E60B-8EBE-509B1E63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64DCEA0-61DC-F1F6-1C2D-2794C1567D2B}"/>
              </a:ext>
            </a:extLst>
          </p:cNvPr>
          <p:cNvSpPr txBox="1"/>
          <p:nvPr/>
        </p:nvSpPr>
        <p:spPr>
          <a:xfrm>
            <a:off x="701040" y="621529"/>
            <a:ext cx="1078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Final Full Ranking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9BFE4-EEDD-7CA6-1AA2-1B9E00830878}"/>
              </a:ext>
            </a:extLst>
          </p:cNvPr>
          <p:cNvSpPr txBox="1"/>
          <p:nvPr/>
        </p:nvSpPr>
        <p:spPr>
          <a:xfrm>
            <a:off x="1179576" y="2351782"/>
            <a:ext cx="517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Chief Judge takes note of the final FULL Ranking.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CD731-086C-8895-7EA3-6FF8D5DF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901952"/>
            <a:ext cx="432270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9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6D153-6699-6AA3-1834-DB1684BC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6B38DBD-2DF7-BBB0-5C98-43E2DD0B0A9E}"/>
              </a:ext>
            </a:extLst>
          </p:cNvPr>
          <p:cNvSpPr txBox="1"/>
          <p:nvPr/>
        </p:nvSpPr>
        <p:spPr>
          <a:xfrm>
            <a:off x="848468" y="1148570"/>
            <a:ext cx="4727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Results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DA4AC-495B-E8C6-5059-F1350BD58020}"/>
              </a:ext>
            </a:extLst>
          </p:cNvPr>
          <p:cNvSpPr txBox="1"/>
          <p:nvPr/>
        </p:nvSpPr>
        <p:spPr>
          <a:xfrm>
            <a:off x="578765" y="3902796"/>
            <a:ext cx="5632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Yes/No Time Disqualifications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, 2</a:t>
            </a:r>
            <a:r>
              <a:rPr lang="en-US" sz="3200" baseline="30000" dirty="0"/>
              <a:t>nd</a:t>
            </a:r>
            <a:r>
              <a:rPr lang="en-US" sz="3200" dirty="0"/>
              <a:t>, 1</a:t>
            </a:r>
            <a:r>
              <a:rPr lang="en-US" sz="3200" baseline="30000" dirty="0"/>
              <a:t>st</a:t>
            </a:r>
            <a:r>
              <a:rPr lang="en-US" sz="3200" dirty="0"/>
              <a:t> Place Winners</a:t>
            </a:r>
          </a:p>
          <a:p>
            <a:r>
              <a:rPr lang="en-US" sz="3200" b="1" dirty="0"/>
              <a:t>Reverse Order!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3C3F8-2265-FDCF-5B49-2685C7E7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67" y="400659"/>
            <a:ext cx="5158543" cy="605668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47E3D-E644-EBAD-8042-9E4D586E5FA1}"/>
              </a:ext>
            </a:extLst>
          </p:cNvPr>
          <p:cNvSpPr txBox="1"/>
          <p:nvPr/>
        </p:nvSpPr>
        <p:spPr>
          <a:xfrm>
            <a:off x="1032653" y="2033241"/>
            <a:ext cx="435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Filled out by Chief Judge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6ED32E-194D-C6AC-0ECB-DD3251AAE05F}"/>
              </a:ext>
            </a:extLst>
          </p:cNvPr>
          <p:cNvCxnSpPr>
            <a:cxnSpLocks/>
          </p:cNvCxnSpPr>
          <p:nvPr/>
        </p:nvCxnSpPr>
        <p:spPr>
          <a:xfrm>
            <a:off x="4937760" y="5960730"/>
            <a:ext cx="153778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139876-A133-981D-5F88-B6CBE380ADFE}"/>
              </a:ext>
            </a:extLst>
          </p:cNvPr>
          <p:cNvCxnSpPr>
            <a:cxnSpLocks/>
          </p:cNvCxnSpPr>
          <p:nvPr/>
        </p:nvCxnSpPr>
        <p:spPr>
          <a:xfrm>
            <a:off x="5706654" y="4434840"/>
            <a:ext cx="768894" cy="5627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758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6C029-CA18-DB15-63CD-E8721D2DB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B51248E-3B0D-8C89-5793-EA77F02E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56" y="3281849"/>
            <a:ext cx="4234278" cy="314993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2551BE-64D3-3218-5302-EE12C77D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890" y="2444581"/>
            <a:ext cx="4248220" cy="314993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F254C-F165-74E4-A8FB-92998930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66" y="1536362"/>
            <a:ext cx="4318675" cy="321701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7092F-8E43-9574-9652-C9EEE15D81D5}"/>
              </a:ext>
            </a:extLst>
          </p:cNvPr>
          <p:cNvSpPr txBox="1"/>
          <p:nvPr/>
        </p:nvSpPr>
        <p:spPr>
          <a:xfrm>
            <a:off x="2085494" y="416185"/>
            <a:ext cx="802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Fill out the Winner Certificates</a:t>
            </a:r>
          </a:p>
        </p:txBody>
      </p:sp>
    </p:spTree>
    <p:extLst>
      <p:ext uri="{BB962C8B-B14F-4D97-AF65-F5344CB8AC3E}">
        <p14:creationId xmlns:p14="http://schemas.microsoft.com/office/powerpoint/2010/main" val="1894779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7ACBC-BBA8-09AA-1D15-2F166DECC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DFE76C-1929-51DB-CA23-299F8A6E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0" y="1464139"/>
            <a:ext cx="6585050" cy="490524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41F03F-160E-CBE1-B7B7-E347B6CA4928}"/>
              </a:ext>
            </a:extLst>
          </p:cNvPr>
          <p:cNvSpPr txBox="1"/>
          <p:nvPr/>
        </p:nvSpPr>
        <p:spPr>
          <a:xfrm>
            <a:off x="2085494" y="416185"/>
            <a:ext cx="802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Fill out the Winner Certificates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A724D-6A78-3E8E-AF54-6B044D860C13}"/>
              </a:ext>
            </a:extLst>
          </p:cNvPr>
          <p:cNvSpPr txBox="1"/>
          <p:nvPr/>
        </p:nvSpPr>
        <p:spPr>
          <a:xfrm>
            <a:off x="2838232" y="3952616"/>
            <a:ext cx="1911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Kate Jones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91F15-2B6E-2703-F0DB-770BE66C4E0C}"/>
              </a:ext>
            </a:extLst>
          </p:cNvPr>
          <p:cNvSpPr txBox="1"/>
          <p:nvPr/>
        </p:nvSpPr>
        <p:spPr>
          <a:xfrm>
            <a:off x="1585799" y="4774685"/>
            <a:ext cx="4416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Tall Tales Speech </a:t>
            </a:r>
            <a:r>
              <a:rPr lang="en-US" dirty="0"/>
              <a:t>Contest - Area 99, District 5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DF83B-FC73-1AA5-1C23-3E3F6299A04B}"/>
              </a:ext>
            </a:extLst>
          </p:cNvPr>
          <p:cNvSpPr txBox="1"/>
          <p:nvPr/>
        </p:nvSpPr>
        <p:spPr>
          <a:xfrm>
            <a:off x="1431750" y="5501558"/>
            <a:ext cx="18692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December 6</a:t>
            </a:r>
            <a:r>
              <a:rPr lang="en-US" sz="1600" baseline="30000" dirty="0"/>
              <a:t>th</a:t>
            </a:r>
            <a:r>
              <a:rPr lang="en-US" sz="1600" dirty="0"/>
              <a:t>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CC36B-B666-238C-4ADE-695FCC3B82D7}"/>
              </a:ext>
            </a:extLst>
          </p:cNvPr>
          <p:cNvSpPr txBox="1"/>
          <p:nvPr/>
        </p:nvSpPr>
        <p:spPr>
          <a:xfrm>
            <a:off x="4492627" y="5507572"/>
            <a:ext cx="14023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Michel Dubois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85F336-2F3B-F76A-A33D-62BAE3FB9152}"/>
              </a:ext>
            </a:extLst>
          </p:cNvPr>
          <p:cNvSpPr txBox="1"/>
          <p:nvPr/>
        </p:nvSpPr>
        <p:spPr>
          <a:xfrm>
            <a:off x="8788754" y="5291444"/>
            <a:ext cx="299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Print in advance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04D93-20EF-C539-95CC-17E269203A5C}"/>
              </a:ext>
            </a:extLst>
          </p:cNvPr>
          <p:cNvSpPr txBox="1"/>
          <p:nvPr/>
        </p:nvSpPr>
        <p:spPr>
          <a:xfrm>
            <a:off x="8012657" y="3675617"/>
            <a:ext cx="3162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your </a:t>
            </a:r>
          </a:p>
          <a:p>
            <a:r>
              <a:rPr lang="en-US" sz="3200" dirty="0"/>
              <a:t>hand-writing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731B03-227A-772F-DB6A-7A6554371DEC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779972" y="4214226"/>
            <a:ext cx="223268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79DC5F-146B-B919-0FDE-136700D25B6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268406" y="5583832"/>
            <a:ext cx="1520348" cy="1715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2D7D0-F166-0BC2-F0E6-95B931D7BCD4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264316" y="5144017"/>
            <a:ext cx="1524438" cy="4398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26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2D64D-B13D-3B2D-F88C-FE8E3DCEA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88D1E7-7872-A3A6-47A6-03154DFD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5" y="1407798"/>
            <a:ext cx="3528155" cy="262814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C08ADC-62D5-21EC-350E-FBB21833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5" y="2572585"/>
            <a:ext cx="3544499" cy="262814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73B9F6-2A6C-5FFA-E7B2-DE0503C9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94" y="3736453"/>
            <a:ext cx="3544500" cy="263680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6642CB-1A92-F668-A332-A842F72D9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358" y="1653399"/>
            <a:ext cx="3804182" cy="446651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1C295A-B10E-B402-3D5A-0CF5018CB1F0}"/>
              </a:ext>
            </a:extLst>
          </p:cNvPr>
          <p:cNvSpPr txBox="1"/>
          <p:nvPr/>
        </p:nvSpPr>
        <p:spPr>
          <a:xfrm>
            <a:off x="7678280" y="1739873"/>
            <a:ext cx="4208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Signal to Contest Toastmaster that the Results are ready.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Give to Results Form and Certificates to Chair/Toastmaster.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76F97-1A5E-48CB-4A22-B235F041D091}"/>
              </a:ext>
            </a:extLst>
          </p:cNvPr>
          <p:cNvSpPr txBox="1"/>
          <p:nvPr/>
        </p:nvSpPr>
        <p:spPr>
          <a:xfrm>
            <a:off x="2937364" y="388038"/>
            <a:ext cx="631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Return to Contest Room</a:t>
            </a:r>
          </a:p>
        </p:txBody>
      </p:sp>
    </p:spTree>
    <p:extLst>
      <p:ext uri="{BB962C8B-B14F-4D97-AF65-F5344CB8AC3E}">
        <p14:creationId xmlns:p14="http://schemas.microsoft.com/office/powerpoint/2010/main" val="131441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2F9D5-426C-A5C0-F2ED-68DBD51CD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0433E0-B5DB-CF2F-BECD-3AAC74F9ADDF}"/>
              </a:ext>
            </a:extLst>
          </p:cNvPr>
          <p:cNvSpPr txBox="1"/>
          <p:nvPr/>
        </p:nvSpPr>
        <p:spPr>
          <a:xfrm>
            <a:off x="557804" y="773707"/>
            <a:ext cx="11076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Appoint Functionary Roles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C33BF-FBF7-D837-25DA-8EAB0E97035D}"/>
              </a:ext>
            </a:extLst>
          </p:cNvPr>
          <p:cNvSpPr txBox="1"/>
          <p:nvPr/>
        </p:nvSpPr>
        <p:spPr>
          <a:xfrm>
            <a:off x="1094231" y="2253588"/>
            <a:ext cx="10003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Judges, Timers &amp; Ballot Counters: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Minimum of 5 Voting Judges for Club and Area contests.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Minimum of 7 Voting Judges for higher levels.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Tie-Breaking Judge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 Timers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 Ballot Counters</a:t>
            </a:r>
          </a:p>
        </p:txBody>
      </p:sp>
    </p:spTree>
    <p:extLst>
      <p:ext uri="{BB962C8B-B14F-4D97-AF65-F5344CB8AC3E}">
        <p14:creationId xmlns:p14="http://schemas.microsoft.com/office/powerpoint/2010/main" val="24334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69654-F384-D245-8B00-A794A9ED6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842D1AE-705D-7F5E-92D9-75ADFB5DDFDD}"/>
              </a:ext>
            </a:extLst>
          </p:cNvPr>
          <p:cNvSpPr txBox="1"/>
          <p:nvPr/>
        </p:nvSpPr>
        <p:spPr>
          <a:xfrm>
            <a:off x="3110284" y="488612"/>
            <a:ext cx="597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Back to the Contest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4255D-A704-4FE8-E2B9-1F8F5A359848}"/>
              </a:ext>
            </a:extLst>
          </p:cNvPr>
          <p:cNvSpPr txBox="1"/>
          <p:nvPr/>
        </p:nvSpPr>
        <p:spPr>
          <a:xfrm>
            <a:off x="938041" y="2195546"/>
            <a:ext cx="103159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Contest #2 - International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Contestants speak.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Judges fill out the ballots.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Ballots and Time Sheet are collected.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Chief Judge and Counters withdraw to tally the ballots.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Second time!</a:t>
            </a:r>
          </a:p>
          <a:p>
            <a:pPr lvl="1"/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Winners are Announced!</a:t>
            </a:r>
          </a:p>
        </p:txBody>
      </p:sp>
    </p:spTree>
    <p:extLst>
      <p:ext uri="{BB962C8B-B14F-4D97-AF65-F5344CB8AC3E}">
        <p14:creationId xmlns:p14="http://schemas.microsoft.com/office/powerpoint/2010/main" val="39129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49405-BAD1-490F-D660-FBECC9D60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A1C4583-9F52-0802-BBEB-2D9280EEEF09}"/>
              </a:ext>
            </a:extLst>
          </p:cNvPr>
          <p:cNvSpPr txBox="1"/>
          <p:nvPr/>
        </p:nvSpPr>
        <p:spPr>
          <a:xfrm>
            <a:off x="186945" y="424604"/>
            <a:ext cx="3123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After the Contest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42E2A-D4D6-36BA-B7E6-C7DBD749F436}"/>
              </a:ext>
            </a:extLst>
          </p:cNvPr>
          <p:cNvSpPr txBox="1"/>
          <p:nvPr/>
        </p:nvSpPr>
        <p:spPr>
          <a:xfrm>
            <a:off x="305815" y="2245710"/>
            <a:ext cx="29910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Chief Judge completes this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Returns it to Contest Chair of the next level up.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6436B-5DE4-A698-6D70-5E6E4C62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72" y="389017"/>
            <a:ext cx="8275320" cy="609134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DE552-9D6B-2882-B692-C2C9AE9E5244}"/>
              </a:ext>
            </a:extLst>
          </p:cNvPr>
          <p:cNvSpPr txBox="1"/>
          <p:nvPr/>
        </p:nvSpPr>
        <p:spPr>
          <a:xfrm>
            <a:off x="4225299" y="2510522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8F584-1493-3323-4D14-EE416EF9894D}"/>
              </a:ext>
            </a:extLst>
          </p:cNvPr>
          <p:cNvSpPr txBox="1"/>
          <p:nvPr/>
        </p:nvSpPr>
        <p:spPr>
          <a:xfrm>
            <a:off x="4224189" y="2779659"/>
            <a:ext cx="997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Miguel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B1D19-B3C1-957B-2437-7218E3A9FE9C}"/>
              </a:ext>
            </a:extLst>
          </p:cNvPr>
          <p:cNvSpPr txBox="1"/>
          <p:nvPr/>
        </p:nvSpPr>
        <p:spPr>
          <a:xfrm>
            <a:off x="4224189" y="3568785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7D1FF-CD9C-1AEE-1E41-66E7BE1B6CAE}"/>
              </a:ext>
            </a:extLst>
          </p:cNvPr>
          <p:cNvSpPr txBox="1"/>
          <p:nvPr/>
        </p:nvSpPr>
        <p:spPr>
          <a:xfrm>
            <a:off x="4224189" y="3048797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7523C-815D-AB38-472A-50055F240235}"/>
              </a:ext>
            </a:extLst>
          </p:cNvPr>
          <p:cNvSpPr txBox="1"/>
          <p:nvPr/>
        </p:nvSpPr>
        <p:spPr>
          <a:xfrm>
            <a:off x="4226070" y="3310509"/>
            <a:ext cx="746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Julia</a:t>
            </a:r>
          </a:p>
        </p:txBody>
      </p:sp>
    </p:spTree>
    <p:extLst>
      <p:ext uri="{BB962C8B-B14F-4D97-AF65-F5344CB8AC3E}">
        <p14:creationId xmlns:p14="http://schemas.microsoft.com/office/powerpoint/2010/main" val="1107259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9EC6B-F2DF-23DD-C119-879800A4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A19120-26D0-71B9-CC9A-4164B09E097B}"/>
              </a:ext>
            </a:extLst>
          </p:cNvPr>
          <p:cNvSpPr txBox="1"/>
          <p:nvPr/>
        </p:nvSpPr>
        <p:spPr>
          <a:xfrm>
            <a:off x="515286" y="700555"/>
            <a:ext cx="1098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Questions?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F0A92-51FB-7CCD-8C15-3A1EB6311AB9}"/>
              </a:ext>
            </a:extLst>
          </p:cNvPr>
          <p:cNvSpPr txBox="1"/>
          <p:nvPr/>
        </p:nvSpPr>
        <p:spPr>
          <a:xfrm>
            <a:off x="1957297" y="1756240"/>
            <a:ext cx="82774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Chief Judge’s Checklist in the Rule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District 5 Contest Resources page: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Spreadsheet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Guide Book by Mark Kramer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Toastmasters Speech Contest Team: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Email: speechcontests@toastmasters.org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Tel: 720-439-5050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24B4B-E168-8D2A-FB5C-C7ECD8B7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640" y="448239"/>
            <a:ext cx="978408" cy="8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3BA32-D201-2E26-B402-02509E0A5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813BC0-45BA-01E5-427A-195FFACDE272}"/>
              </a:ext>
            </a:extLst>
          </p:cNvPr>
          <p:cNvSpPr txBox="1"/>
          <p:nvPr/>
        </p:nvSpPr>
        <p:spPr>
          <a:xfrm>
            <a:off x="603545" y="2197893"/>
            <a:ext cx="1098491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Congratulate Your Team</a:t>
            </a:r>
          </a:p>
          <a:p>
            <a:pPr algn="ctr"/>
            <a:r>
              <a:rPr lang="en-US" sz="4400" dirty="0">
                <a:solidFill>
                  <a:srgbClr val="32648E"/>
                </a:solidFill>
              </a:rPr>
              <a:t>On a Job Well Done!</a:t>
            </a:r>
          </a:p>
          <a:p>
            <a:pPr algn="ctr"/>
            <a:r>
              <a:rPr lang="en-US" sz="5400" b="1" dirty="0">
                <a:solidFill>
                  <a:schemeClr val="accent3"/>
                </a:solidFill>
              </a:rPr>
              <a:t>🌟</a:t>
            </a:r>
            <a:endParaRPr lang="en-US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0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F199D-32DE-4343-DCCB-EC8240A13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E18AFF1-6E76-F72C-9E38-8EF91B164AAC}"/>
              </a:ext>
            </a:extLst>
          </p:cNvPr>
          <p:cNvSpPr txBox="1"/>
          <p:nvPr/>
        </p:nvSpPr>
        <p:spPr>
          <a:xfrm>
            <a:off x="681628" y="418341"/>
            <a:ext cx="11076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About Staying Organized…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6A883-506A-F853-6F12-24D4429F8647}"/>
              </a:ext>
            </a:extLst>
          </p:cNvPr>
          <p:cNvSpPr txBox="1"/>
          <p:nvPr/>
        </p:nvSpPr>
        <p:spPr>
          <a:xfrm>
            <a:off x="2512503" y="1186844"/>
            <a:ext cx="741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Get the excel sheet from District 5 website!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FC9CD-F656-BA31-2D70-F2E6A332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96" y="3219760"/>
            <a:ext cx="5001323" cy="321989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FE317-E960-1B8A-A07F-642A0AAA6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02" y="1957223"/>
            <a:ext cx="5877745" cy="217200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039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09799-1A0A-00C0-9EE0-806ADD3AE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4793752-61A1-0EC7-8B31-2058F722E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9" y="409153"/>
            <a:ext cx="11441122" cy="60396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64CC687-0AE1-CCBC-AF17-056273D181BD}"/>
              </a:ext>
            </a:extLst>
          </p:cNvPr>
          <p:cNvSpPr/>
          <p:nvPr/>
        </p:nvSpPr>
        <p:spPr>
          <a:xfrm>
            <a:off x="320040" y="3566160"/>
            <a:ext cx="1051560" cy="283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8AB7E-DEB3-5362-BDA7-6F8D7D744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2B733-021C-857F-B86C-6C0D6930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9" y="866417"/>
            <a:ext cx="11469701" cy="512516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794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37ED6-DA70-E247-A380-9B9864DE5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1293F6-A508-1B73-07D6-CE82DC7990CF}"/>
              </a:ext>
            </a:extLst>
          </p:cNvPr>
          <p:cNvSpPr txBox="1"/>
          <p:nvPr/>
        </p:nvSpPr>
        <p:spPr>
          <a:xfrm>
            <a:off x="405384" y="856873"/>
            <a:ext cx="6524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Judge’s 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Certification of Eligibility 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and Code of Ethics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7F8645-67B1-56E9-BABE-70F5F7F742F0}"/>
              </a:ext>
            </a:extLst>
          </p:cNvPr>
          <p:cNvSpPr txBox="1"/>
          <p:nvPr/>
        </p:nvSpPr>
        <p:spPr>
          <a:xfrm>
            <a:off x="405384" y="3721607"/>
            <a:ext cx="652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Page 1 = Eligibility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467DC-4EB9-26A0-1BFD-F17B4DB9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134" y="441489"/>
            <a:ext cx="4433762" cy="597502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009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4B47-7941-D3F1-85C6-4CDD929D1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FBD76-70FD-FF86-32C6-4411C7763BDC}"/>
              </a:ext>
            </a:extLst>
          </p:cNvPr>
          <p:cNvSpPr txBox="1"/>
          <p:nvPr/>
        </p:nvSpPr>
        <p:spPr>
          <a:xfrm>
            <a:off x="603545" y="627403"/>
            <a:ext cx="10984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Judge’s Eligibility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9879B-E14F-A168-D121-B9D2D0FF64F6}"/>
              </a:ext>
            </a:extLst>
          </p:cNvPr>
          <p:cNvSpPr txBox="1"/>
          <p:nvPr/>
        </p:nvSpPr>
        <p:spPr>
          <a:xfrm>
            <a:off x="883920" y="1943296"/>
            <a:ext cx="10424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Club contest: </a:t>
            </a:r>
            <a:r>
              <a:rPr lang="en-US" sz="3200" dirty="0"/>
              <a:t>Paid member.</a:t>
            </a:r>
          </a:p>
          <a:p>
            <a:endParaRPr lang="en-US" sz="3200" dirty="0"/>
          </a:p>
          <a:p>
            <a:r>
              <a:rPr lang="en-US" sz="3200" b="1" dirty="0"/>
              <a:t>Area, Division, or District contest: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Paid member for at least 6 months.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Completed Levels 1 and 2 in any Pathway.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Or 6 speeches in the Competent Communication manual.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ONLY for members who joined before Pathways.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Physical presence required for in-person contests.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237FC-68C8-B032-9636-78323FFD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820" y="746099"/>
            <a:ext cx="820510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14A2-E209-07E8-C30A-3DBB82E3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889D10-CB3D-1DAC-3D97-5ACDBDF4B559}"/>
              </a:ext>
            </a:extLst>
          </p:cNvPr>
          <p:cNvSpPr txBox="1"/>
          <p:nvPr/>
        </p:nvSpPr>
        <p:spPr>
          <a:xfrm>
            <a:off x="1048499" y="3566574"/>
            <a:ext cx="5171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Page 2 = Code of Ethics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Judges Sign the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Return to the Chief Judge.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694A3-FABC-B4D4-7F00-F50D185A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196" y="460144"/>
            <a:ext cx="4589844" cy="593771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B3E56-958B-4ABB-6D14-F0D3DB863737}"/>
              </a:ext>
            </a:extLst>
          </p:cNvPr>
          <p:cNvSpPr txBox="1"/>
          <p:nvPr/>
        </p:nvSpPr>
        <p:spPr>
          <a:xfrm>
            <a:off x="405384" y="856873"/>
            <a:ext cx="6524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2648E"/>
                </a:solidFill>
              </a:rPr>
              <a:t>Judge’s 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Certification of Eligibility </a:t>
            </a:r>
          </a:p>
          <a:p>
            <a:pPr algn="ctr"/>
            <a:r>
              <a:rPr lang="en-US" sz="4400" b="1" dirty="0">
                <a:solidFill>
                  <a:srgbClr val="32648E"/>
                </a:solidFill>
              </a:rPr>
              <a:t>and Code of Ethics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302B44-6CA1-07D5-23BD-E3B8299B82A0}"/>
              </a:ext>
            </a:extLst>
          </p:cNvPr>
          <p:cNvCxnSpPr>
            <a:cxnSpLocks/>
          </p:cNvCxnSpPr>
          <p:nvPr/>
        </p:nvCxnSpPr>
        <p:spPr>
          <a:xfrm flipV="1">
            <a:off x="5312664" y="4361688"/>
            <a:ext cx="1700784" cy="4663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3840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4548</TotalTime>
  <Words>895</Words>
  <Application>Microsoft Office PowerPoint</Application>
  <PresentationFormat>Widescreen</PresentationFormat>
  <Paragraphs>232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Comic Sans MS</vt:lpstr>
      <vt:lpstr>Corbel</vt:lpstr>
      <vt:lpstr>Ink Free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Kramer</dc:creator>
  <cp:lastModifiedBy>Lucy Boyd-Wilson</cp:lastModifiedBy>
  <cp:revision>49</cp:revision>
  <cp:lastPrinted>2025-09-18T18:21:34Z</cp:lastPrinted>
  <dcterms:created xsi:type="dcterms:W3CDTF">2025-09-06T20:38:46Z</dcterms:created>
  <dcterms:modified xsi:type="dcterms:W3CDTF">2025-10-10T03:36:30Z</dcterms:modified>
</cp:coreProperties>
</file>